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6.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7.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8.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9.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0.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1.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12.xml" ContentType="application/vnd.openxmlformats-officedocument.theme+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733" r:id="rId5"/>
    <p:sldMasterId id="2147483758" r:id="rId6"/>
    <p:sldMasterId id="2147483799" r:id="rId7"/>
    <p:sldMasterId id="2147483834" r:id="rId8"/>
    <p:sldMasterId id="2147483867" r:id="rId9"/>
    <p:sldMasterId id="2147483954" r:id="rId10"/>
    <p:sldMasterId id="2147483984" r:id="rId11"/>
    <p:sldMasterId id="2147484020" r:id="rId12"/>
    <p:sldMasterId id="2147484067" r:id="rId13"/>
    <p:sldMasterId id="2147484115" r:id="rId14"/>
    <p:sldMasterId id="2147484195" r:id="rId15"/>
    <p:sldMasterId id="2147484225" r:id="rId16"/>
  </p:sldMasterIdLst>
  <p:notesMasterIdLst>
    <p:notesMasterId r:id="rId30"/>
  </p:notesMasterIdLst>
  <p:sldIdLst>
    <p:sldId id="2076138355" r:id="rId17"/>
    <p:sldId id="2147478454" r:id="rId18"/>
    <p:sldId id="261" r:id="rId19"/>
    <p:sldId id="2142533091" r:id="rId20"/>
    <p:sldId id="2145706775" r:id="rId21"/>
    <p:sldId id="2147478445" r:id="rId22"/>
    <p:sldId id="2147478455" r:id="rId23"/>
    <p:sldId id="2147478446" r:id="rId24"/>
    <p:sldId id="2147478447" r:id="rId25"/>
    <p:sldId id="2147478448" r:id="rId26"/>
    <p:sldId id="2147478449" r:id="rId27"/>
    <p:sldId id="2147478450" r:id="rId28"/>
    <p:sldId id="20761386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339511-B72C-4F86-B6CC-4A082B87A2ED}">
          <p14:sldIdLst>
            <p14:sldId id="2076138355"/>
            <p14:sldId id="2147478454"/>
            <p14:sldId id="261"/>
            <p14:sldId id="2142533091"/>
            <p14:sldId id="2145706775"/>
            <p14:sldId id="2147478445"/>
            <p14:sldId id="2147478455"/>
            <p14:sldId id="2147478446"/>
            <p14:sldId id="2147478447"/>
            <p14:sldId id="2147478448"/>
            <p14:sldId id="2147478449"/>
            <p14:sldId id="2147478450"/>
            <p14:sldId id="20761386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A6686F-5711-BF90-E55C-0216753F4EC0}" name="Emily Gothmann" initials="EG" userId="Emily Gothmann" providerId="None"/>
  <p188:author id="{4D744BA7-0B26-C3EA-E49B-D876B09B6E86}" name="Bryony Wolf" initials="BW" userId="S::brwolf@microsoft.com::78cfe9c3-700f-40fc-b779-d4321f1c8c6c" providerId="AD"/>
  <p188:author id="{C8D7C3FE-FCFB-8EE9-8AC6-947137B32FD8}" name="Navjot Marwaha" initials="NM" userId="S::namarwah@microsoft.com::d4de39cf-0049-4a09-83fc-7fa8d4e2d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BFBFB"/>
    <a:srgbClr val="33CDBB"/>
    <a:srgbClr val="D12F97"/>
    <a:srgbClr val="B4009E"/>
    <a:srgbClr val="F3F3F3"/>
    <a:srgbClr val="F2F2F2"/>
    <a:srgbClr val="FFFF66"/>
    <a:srgbClr val="282828"/>
    <a:srgbClr val="2E2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CB89E-6B55-4CD2-97ED-4A0FCB6AB5E0}" v="2" dt="2022-11-22T13:43:39.223"/>
    <p1510:client id="{6D999A10-0CD2-4762-865C-07C0B92AFBD6}" v="47" dt="2022-11-22T16:07:55.984"/>
    <p1510:client id="{77AFD2CC-7DC8-F773-5914-C39DCDA38B1A}" v="841" dt="2022-11-22T16:21:50.811"/>
    <p1510:client id="{AD1B93AF-1144-4D4F-BDD4-D93834F32F52}" v="214" dt="2022-11-22T14:25:02.071"/>
    <p1510:client id="{BE2B0D7C-62FB-41D5-9B05-E809E4F37E49}" v="188" dt="2022-11-22T12:46:08.368"/>
    <p1510:client id="{BEE5D910-62F3-49DC-8DC8-8D42D2964140}" v="851" dt="2022-11-22T12:27:59.048"/>
    <p1510:client id="{C436BFC2-ED71-4E93-97E4-3265AC6AAAB3}" v="32" dt="2022-11-22T13:28:50.522"/>
    <p1510:client id="{F5FA034D-421E-40BD-97D2-EC86A9839DD6}" v="694" dt="2022-11-22T20:08:00.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25" d="100"/>
        <a:sy n="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079F37-0226-46EB-AD9E-3272466A3DE0}"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6151B9-45BA-405E-8ECC-D94852336BB9}" type="slidenum">
              <a:rPr lang="en-US" smtClean="0"/>
              <a:t>‹#›</a:t>
            </a:fld>
            <a:endParaRPr lang="en-US"/>
          </a:p>
        </p:txBody>
      </p:sp>
    </p:spTree>
    <p:extLst>
      <p:ext uri="{BB962C8B-B14F-4D97-AF65-F5344CB8AC3E}">
        <p14:creationId xmlns:p14="http://schemas.microsoft.com/office/powerpoint/2010/main" val="3524705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1/8/2023 11:47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7623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1/8/2023 11:47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56278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1/8/2023 11:47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6330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6151B9-45BA-405E-8ECC-D94852336BB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02931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021AECC-12E5-4A30-9B93-7F3D780AEE1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80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1/8/2023 11:47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53252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1/8/2023 11:47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06851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1/8/2023 11:47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37988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1/8/2023 11:47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37946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1/8/2023 11:47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9319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FF4B247-907E-4BA7-95BD-DD4827596D31}" type="datetime8">
              <a:rPr lang="en-US" smtClean="0"/>
              <a:t>1/8/2023 11:47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360136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5.emf"/><Relationship Id="rId1" Type="http://schemas.openxmlformats.org/officeDocument/2006/relationships/slideMaster" Target="../slideMasters/slideMaster4.xml"/><Relationship Id="rId4" Type="http://schemas.openxmlformats.org/officeDocument/2006/relationships/image" Target="../media/image51.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2.emf"/><Relationship Id="rId1" Type="http://schemas.openxmlformats.org/officeDocument/2006/relationships/slideMaster" Target="../slideMasters/slideMaster4.xml"/><Relationship Id="rId4" Type="http://schemas.openxmlformats.org/officeDocument/2006/relationships/image" Target="../media/image51.jpe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3.jpe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7.xml"/><Relationship Id="rId4" Type="http://schemas.openxmlformats.org/officeDocument/2006/relationships/image" Target="../media/image45.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 Id="rId4" Type="http://schemas.openxmlformats.org/officeDocument/2006/relationships/image" Target="../media/image45.jpe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Master" Target="../slideMasters/slideMaster11.xml"/><Relationship Id="rId4" Type="http://schemas.openxmlformats.org/officeDocument/2006/relationships/image" Target="../media/image95.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jpeg"/><Relationship Id="rId1" Type="http://schemas.openxmlformats.org/officeDocument/2006/relationships/slideMaster" Target="../slideMasters/slideMaster11.xml"/><Relationship Id="rId4" Type="http://schemas.openxmlformats.org/officeDocument/2006/relationships/image" Target="../media/image97.sv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image" Target="../media/image106.png"/><Relationship Id="rId1" Type="http://schemas.openxmlformats.org/officeDocument/2006/relationships/slideMaster" Target="../slideMasters/slideMaster12.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Master" Target="../slideMasters/slideMaster1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Master" Target="../slideMasters/slideMaster1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3.jpeg"/><Relationship Id="rId1" Type="http://schemas.openxmlformats.org/officeDocument/2006/relationships/slideMaster" Target="../slideMasters/slideMaster1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2.svg"/><Relationship Id="rId2" Type="http://schemas.openxmlformats.org/officeDocument/2006/relationships/image" Target="../media/image117.jpeg"/><Relationship Id="rId1" Type="http://schemas.openxmlformats.org/officeDocument/2006/relationships/slideMaster" Target="../slideMasters/slideMaster12.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jpe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Master" Target="../slideMasters/slideMaster12.xml"/><Relationship Id="rId5" Type="http://schemas.openxmlformats.org/officeDocument/2006/relationships/image" Target="../media/image126.svg"/><Relationship Id="rId4" Type="http://schemas.openxmlformats.org/officeDocument/2006/relationships/image" Target="../media/image125.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Master" Target="../slideMasters/slideMaster12.xml"/><Relationship Id="rId4" Type="http://schemas.openxmlformats.org/officeDocument/2006/relationships/image" Target="../media/image129.jpeg"/></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45.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solidFill>
                  <a:schemeClr val="tx1"/>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29378" name="Picture 2" descr="Microsoft Power Platform stacked logo">
            <a:extLst>
              <a:ext uri="{FF2B5EF4-FFF2-40B4-BE49-F238E27FC236}">
                <a16:creationId xmlns:a16="http://schemas.microsoft.com/office/drawing/2014/main" id="{DB63D161-DE8C-4D46-9AE2-89F0BEB6BD2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847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20292711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271952952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47930666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7178699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07680808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0509012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5540815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26009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330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354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863862098"/>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106990603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311363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erson sitting at a table using a computer&#10;&#10;Description automatically generated">
            <a:extLst>
              <a:ext uri="{FF2B5EF4-FFF2-40B4-BE49-F238E27FC236}">
                <a16:creationId xmlns:a16="http://schemas.microsoft.com/office/drawing/2014/main" id="{82D855A9-CE4C-4208-9525-ACB83A6484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8C980832-4056-40E1-9548-760991CEC274}"/>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pic>
        <p:nvPicPr>
          <p:cNvPr id="8" name="MS logo white - EMF" descr="Microsoft logo white text version">
            <a:extLst>
              <a:ext uri="{FF2B5EF4-FFF2-40B4-BE49-F238E27FC236}">
                <a16:creationId xmlns:a16="http://schemas.microsoft.com/office/drawing/2014/main" id="{753C6CA2-C42D-4686-91C3-E8F43DF4B0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little boy lying on a couch while looking at his laptop.">
            <a:extLst>
              <a:ext uri="{FF2B5EF4-FFF2-40B4-BE49-F238E27FC236}">
                <a16:creationId xmlns:a16="http://schemas.microsoft.com/office/drawing/2014/main" id="{AD99E7B2-92A0-49F1-BBB1-7C9D31E26B2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50891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erson sitting at a table using a computer&#10;&#10;Description automatically generated">
            <a:extLst>
              <a:ext uri="{FF2B5EF4-FFF2-40B4-BE49-F238E27FC236}">
                <a16:creationId xmlns:a16="http://schemas.microsoft.com/office/drawing/2014/main" id="{79BECDA4-DF2F-4F9B-830E-CDF5DCC431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A07C2F88-5172-4B17-850E-8D2DCB24CDBC}"/>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pic>
        <p:nvPicPr>
          <p:cNvPr id="8" name="MS logo gray - EMF" descr="Microsoft logo, gray text version">
            <a:extLst>
              <a:ext uri="{FF2B5EF4-FFF2-40B4-BE49-F238E27FC236}">
                <a16:creationId xmlns:a16="http://schemas.microsoft.com/office/drawing/2014/main" id="{FBB1DB49-DC41-4F35-A40B-E147C0A21A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0" name="Picture 9" descr="A little boy lying on a couch while looking at his laptop.">
            <a:extLst>
              <a:ext uri="{FF2B5EF4-FFF2-40B4-BE49-F238E27FC236}">
                <a16:creationId xmlns:a16="http://schemas.microsoft.com/office/drawing/2014/main" id="{9D69FF65-168D-487F-AD23-EB655C0E84D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71428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E409042D-D551-497C-8E77-3AB0C67256EA}"/>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pic>
        <p:nvPicPr>
          <p:cNvPr id="8" name="MS logo white - EMF" descr="Microsoft logo white text version">
            <a:extLst>
              <a:ext uri="{FF2B5EF4-FFF2-40B4-BE49-F238E27FC236}">
                <a16:creationId xmlns:a16="http://schemas.microsoft.com/office/drawing/2014/main" id="{8E0E79B6-9BC6-484A-9D79-390F4E2A3E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8550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Box 6">
            <a:extLst>
              <a:ext uri="{FF2B5EF4-FFF2-40B4-BE49-F238E27FC236}">
                <a16:creationId xmlns:a16="http://schemas.microsoft.com/office/drawing/2014/main" id="{5C297281-73A6-4D09-A20F-65B4D99F7CF8}"/>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pic>
        <p:nvPicPr>
          <p:cNvPr id="8" name="MS logo gray - EMF" descr="Microsoft logo, gray text version">
            <a:extLst>
              <a:ext uri="{FF2B5EF4-FFF2-40B4-BE49-F238E27FC236}">
                <a16:creationId xmlns:a16="http://schemas.microsoft.com/office/drawing/2014/main" id="{FAF09934-6C06-41E3-AE9D-DE704395B9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762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CB750F8A-301D-4215-A5D4-9A74D5885CF9}"/>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5252775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41689327-A6EC-44DF-9A4A-D86E63F21937}"/>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6437342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B238D4B-1CEA-4AA9-AE27-F8E1232EBEB1}"/>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215562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AFF23A23-516D-4797-B490-C1AAA0043F29}"/>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295476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05428"/>
            <a:ext cx="11018520" cy="492443"/>
          </a:xfrm>
        </p:spPr>
        <p:txBody>
          <a:bodyPr anchor="t"/>
          <a:lstStyle>
            <a:lvl1pPr>
              <a:defRPr sz="3200"/>
            </a:lvl1pPr>
          </a:lstStyle>
          <a:p>
            <a:r>
              <a:rPr lang="en-US"/>
              <a:t>Click to edit Master title style</a:t>
            </a:r>
          </a:p>
        </p:txBody>
      </p:sp>
      <p:sp>
        <p:nvSpPr>
          <p:cNvPr id="3" name="TextBox 2">
            <a:extLst>
              <a:ext uri="{FF2B5EF4-FFF2-40B4-BE49-F238E27FC236}">
                <a16:creationId xmlns:a16="http://schemas.microsoft.com/office/drawing/2014/main" id="{CA4C0EA6-CF38-4097-9520-F05DB4C972DC}"/>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05111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31006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83A7810E-8F66-4609-A883-36E177A5B1CA}"/>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64260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00858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885108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076207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3947251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0480013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3796832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0722048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0375189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16821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49875672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A8BA079-0A20-45C2-8A45-256D07C74B7F}"/>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cxnSp>
        <p:nvCxnSpPr>
          <p:cNvPr id="8" name="Straight Connector 7">
            <a:extLst>
              <a:ext uri="{FF2B5EF4-FFF2-40B4-BE49-F238E27FC236}">
                <a16:creationId xmlns:a16="http://schemas.microsoft.com/office/drawing/2014/main" id="{9F08949D-DCA1-404C-94B3-DBEABCC19B51}"/>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46C62DC-E0A8-4740-BE0B-85821436E41A}"/>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7814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6" name="TextBox 5">
            <a:extLst>
              <a:ext uri="{FF2B5EF4-FFF2-40B4-BE49-F238E27FC236}">
                <a16:creationId xmlns:a16="http://schemas.microsoft.com/office/drawing/2014/main" id="{191976F3-36A3-4305-A63F-F2C58C05321E}"/>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Microsoft Confidential</a:t>
            </a:r>
          </a:p>
        </p:txBody>
      </p:sp>
      <p:sp>
        <p:nvSpPr>
          <p:cNvPr id="7" name="Rectangle 6">
            <a:extLst>
              <a:ext uri="{FF2B5EF4-FFF2-40B4-BE49-F238E27FC236}">
                <a16:creationId xmlns:a16="http://schemas.microsoft.com/office/drawing/2014/main" id="{2FCDD609-9C2E-4AD2-B40B-180E43B1E174}"/>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9290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6" name="Rectangle 5">
            <a:extLst>
              <a:ext uri="{FF2B5EF4-FFF2-40B4-BE49-F238E27FC236}">
                <a16:creationId xmlns:a16="http://schemas.microsoft.com/office/drawing/2014/main" id="{EF6B06F7-8E65-4475-8CE0-6A4A65A6E4F6}"/>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5029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6" name="Straight Connector 5">
            <a:extLst>
              <a:ext uri="{FF2B5EF4-FFF2-40B4-BE49-F238E27FC236}">
                <a16:creationId xmlns:a16="http://schemas.microsoft.com/office/drawing/2014/main" id="{B67226BF-7ABB-4C44-973D-B42B77130AB0}"/>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406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4A5984AA-D46A-40F6-8F56-3FA078C002DA}"/>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004295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0BCF91A4-D22A-4BF7-B988-EAE3B8E17A8F}"/>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8935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592B3D36-B9D7-4EA7-A22A-954E79D2016F}"/>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226867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16F52662-E253-478B-A5ED-FC2ABD7942D1}"/>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426059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8238CA-D474-4BF0-9A87-E1D4467D4ABD}"/>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651176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0F267E-DF08-4792-9A21-B2FFC993FDD0}"/>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709421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916459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0504B3D-7BC9-4114-92F6-80C5A58B7C38}"/>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2510572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23C8452C-53BA-41C2-B1E1-32C71E890C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9E4258F5-82F9-4DF3-AA57-CFEC3C53724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22671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5979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8690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0732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23583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0487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5525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741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107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35406024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030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9168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08141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8391691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4137165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790745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472350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8966387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000029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97171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64028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3789422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734370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024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808828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163452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5578729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128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8678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893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0406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6320738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634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281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2251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9125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05417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erson sitting at a table using a computer&#10;&#10;Description automatically generated">
            <a:extLst>
              <a:ext uri="{FF2B5EF4-FFF2-40B4-BE49-F238E27FC236}">
                <a16:creationId xmlns:a16="http://schemas.microsoft.com/office/drawing/2014/main" id="{82D855A9-CE4C-4208-9525-ACB83A6484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8C980832-4056-40E1-9548-760991CEC274}"/>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347364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erson sitting at a table using a computer&#10;&#10;Description automatically generated">
            <a:extLst>
              <a:ext uri="{FF2B5EF4-FFF2-40B4-BE49-F238E27FC236}">
                <a16:creationId xmlns:a16="http://schemas.microsoft.com/office/drawing/2014/main" id="{79BECDA4-DF2F-4F9B-830E-CDF5DCC431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9254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55211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42978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177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167813628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053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875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8634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05428"/>
            <a:ext cx="11018520" cy="492443"/>
          </a:xfrm>
        </p:spPr>
        <p:txBody>
          <a:bodyPr anchor="t"/>
          <a:lstStyle>
            <a:lvl1pPr>
              <a:defRPr sz="3200"/>
            </a:lvl1pPr>
          </a:lstStyle>
          <a:p>
            <a:r>
              <a:rPr lang="en-US"/>
              <a:t>Click to edit Master title style</a:t>
            </a:r>
          </a:p>
        </p:txBody>
      </p:sp>
    </p:spTree>
    <p:extLst>
      <p:ext uri="{BB962C8B-B14F-4D97-AF65-F5344CB8AC3E}">
        <p14:creationId xmlns:p14="http://schemas.microsoft.com/office/powerpoint/2010/main" val="1067905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70132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478011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904333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0850819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6732990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6662148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bg2"/>
                </a:soli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35801628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87232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527589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8155303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903839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829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6" name="TextBox 5">
            <a:extLst>
              <a:ext uri="{FF2B5EF4-FFF2-40B4-BE49-F238E27FC236}">
                <a16:creationId xmlns:a16="http://schemas.microsoft.com/office/drawing/2014/main" id="{191976F3-36A3-4305-A63F-F2C58C05321E}"/>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22442741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54719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301699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4477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1997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2"/>
                </a:solidFill>
              </a:defRPr>
            </a:lvl1pPr>
          </a:lstStyle>
          <a:p>
            <a:r>
              <a:rPr lang="en-US"/>
              <a:t>Power Platform</a:t>
            </a:r>
            <a:br>
              <a:rPr lang="en-US"/>
            </a:br>
            <a:r>
              <a:rPr lang="en-US"/>
              <a:t>title or event name</a:t>
            </a:r>
          </a:p>
        </p:txBody>
      </p:sp>
      <p:pic>
        <p:nvPicPr>
          <p:cNvPr id="3" name="Picture 2" descr="A picture containing drawing&#10;&#10;Description automatically generated">
            <a:extLst>
              <a:ext uri="{FF2B5EF4-FFF2-40B4-BE49-F238E27FC236}">
                <a16:creationId xmlns:a16="http://schemas.microsoft.com/office/drawing/2014/main" id="{A1A11C40-CD66-4CA0-91EC-080E1B5975BE}"/>
              </a:ext>
            </a:extLst>
          </p:cNvPr>
          <p:cNvPicPr>
            <a:picLocks noChangeAspect="1"/>
          </p:cNvPicPr>
          <p:nvPr userDrawn="1"/>
        </p:nvPicPr>
        <p:blipFill>
          <a:blip r:embed="rId2"/>
          <a:stretch>
            <a:fillRect/>
          </a:stretch>
        </p:blipFill>
        <p:spPr>
          <a:xfrm>
            <a:off x="0" y="17760"/>
            <a:ext cx="1828800" cy="759460"/>
          </a:xfrm>
          <a:prstGeom prst="rect">
            <a:avLst/>
          </a:prstGeom>
        </p:spPr>
      </p:pic>
    </p:spTree>
    <p:extLst>
      <p:ext uri="{BB962C8B-B14F-4D97-AF65-F5344CB8AC3E}">
        <p14:creationId xmlns:p14="http://schemas.microsoft.com/office/powerpoint/2010/main" val="387423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01929154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7077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3619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297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0F267E-DF08-4792-9A21-B2FFC993FDD0}"/>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97221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909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592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685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78388830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386840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02B7-BBBB-479C-8900-8AAE5931A6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9FCC92-505D-43B1-B206-4BE27EC99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98ABA-7810-4C7A-B4D9-6D94ED13351E}"/>
              </a:ext>
            </a:extLst>
          </p:cNvPr>
          <p:cNvSpPr>
            <a:spLocks noGrp="1"/>
          </p:cNvSpPr>
          <p:nvPr>
            <p:ph type="dt" sz="half" idx="10"/>
          </p:nvPr>
        </p:nvSpPr>
        <p:spPr/>
        <p:txBody>
          <a:bodyPr/>
          <a:lstStyle/>
          <a:p>
            <a:fld id="{82801A93-E43B-4574-B3BF-D84B2E8FB7BA}" type="datetimeFigureOut">
              <a:rPr lang="en-US" smtClean="0"/>
              <a:t>1/8/2023</a:t>
            </a:fld>
            <a:endParaRPr lang="en-US"/>
          </a:p>
        </p:txBody>
      </p:sp>
      <p:sp>
        <p:nvSpPr>
          <p:cNvPr id="5" name="Footer Placeholder 4">
            <a:extLst>
              <a:ext uri="{FF2B5EF4-FFF2-40B4-BE49-F238E27FC236}">
                <a16:creationId xmlns:a16="http://schemas.microsoft.com/office/drawing/2014/main" id="{FC9879D9-4B27-402A-A020-59C6A3EBC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28941-04F7-4D61-B784-DC5ECDD95AB2}"/>
              </a:ext>
            </a:extLst>
          </p:cNvPr>
          <p:cNvSpPr>
            <a:spLocks noGrp="1"/>
          </p:cNvSpPr>
          <p:nvPr>
            <p:ph type="sldNum" sz="quarter" idx="12"/>
          </p:nvPr>
        </p:nvSpPr>
        <p:spPr/>
        <p:txBody>
          <a:bodyPr/>
          <a:lstStyle/>
          <a:p>
            <a:fld id="{97D6694D-91B9-45E0-B5D9-388761079F4E}" type="slidenum">
              <a:rPr lang="en-US" smtClean="0"/>
              <a:t>‹#›</a:t>
            </a:fld>
            <a:endParaRPr lang="en-US"/>
          </a:p>
        </p:txBody>
      </p:sp>
    </p:spTree>
    <p:extLst>
      <p:ext uri="{BB962C8B-B14F-4D97-AF65-F5344CB8AC3E}">
        <p14:creationId xmlns:p14="http://schemas.microsoft.com/office/powerpoint/2010/main" val="982432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12679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32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212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8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rgbClr val="742774"/>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930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rgbClr val="742774"/>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0C648F-3743-45E9-8679-FC8B70FC74A8}"/>
              </a:ext>
            </a:extLst>
          </p:cNvPr>
          <p:cNvSpPr/>
          <p:nvPr userDrawn="1"/>
        </p:nvSpPr>
        <p:spPr>
          <a:xfrm>
            <a:off x="5967204" y="3033496"/>
            <a:ext cx="5039521" cy="369332"/>
          </a:xfrm>
          <a:prstGeom prst="rect">
            <a:avLst/>
          </a:prstGeom>
        </p:spPr>
        <p:txBody>
          <a:bodyPr wrap="none">
            <a:spAutoFit/>
          </a:bodyPr>
          <a:lstStyle/>
          <a:p>
            <a:r>
              <a:rPr lang="en-US" b="1">
                <a:solidFill>
                  <a:schemeClr val="bg1"/>
                </a:solidFill>
              </a:rPr>
              <a:t>Change image by clicking on “insert” picture</a:t>
            </a:r>
          </a:p>
        </p:txBody>
      </p:sp>
      <p:pic>
        <p:nvPicPr>
          <p:cNvPr id="3" name="Picture 2">
            <a:extLst>
              <a:ext uri="{FF2B5EF4-FFF2-40B4-BE49-F238E27FC236}">
                <a16:creationId xmlns:a16="http://schemas.microsoft.com/office/drawing/2014/main" id="{1DB99A50-B25D-4030-B913-2C6E9565A705}"/>
              </a:ext>
            </a:extLst>
          </p:cNvPr>
          <p:cNvPicPr>
            <a:picLocks noChangeAspect="1"/>
          </p:cNvPicPr>
          <p:nvPr userDrawn="1"/>
        </p:nvPicPr>
        <p:blipFill>
          <a:blip r:embed="rId3"/>
          <a:stretch>
            <a:fillRect/>
          </a:stretch>
        </p:blipFill>
        <p:spPr>
          <a:xfrm>
            <a:off x="4078224" y="0"/>
            <a:ext cx="8113776" cy="6858000"/>
          </a:xfrm>
          <a:prstGeom prst="rect">
            <a:avLst/>
          </a:prstGeom>
        </p:spPr>
      </p:pic>
    </p:spTree>
    <p:extLst>
      <p:ext uri="{BB962C8B-B14F-4D97-AF65-F5344CB8AC3E}">
        <p14:creationId xmlns:p14="http://schemas.microsoft.com/office/powerpoint/2010/main" val="1547918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rgbClr val="742774"/>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09499803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2013306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6205548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44115787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959870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77200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80721333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2335944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06877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92796758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0794391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306704047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7862714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208316153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13683007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42349390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wer BI Section title ">
    <p:spTree>
      <p:nvGrpSpPr>
        <p:cNvPr id="1" name=""/>
        <p:cNvGrpSpPr/>
        <p:nvPr/>
      </p:nvGrpSpPr>
      <p:grpSpPr>
        <a:xfrm>
          <a:off x="0" y="0"/>
          <a:ext cx="0" cy="0"/>
          <a:chOff x="0" y="0"/>
          <a:chExt cx="0" cy="0"/>
        </a:xfrm>
      </p:grpSpPr>
      <p:pic>
        <p:nvPicPr>
          <p:cNvPr id="6" name="Picture 14" descr="Image result for Microsoft power bi png logo">
            <a:extLst>
              <a:ext uri="{FF2B5EF4-FFF2-40B4-BE49-F238E27FC236}">
                <a16:creationId xmlns:a16="http://schemas.microsoft.com/office/drawing/2014/main" id="{1CAC2EA0-B95C-402E-AF23-32340590E9AD}"/>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946931" y="364136"/>
            <a:ext cx="1031880" cy="5417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lumMod val="50000"/>
                      </a:schemeClr>
                    </a:gs>
                    <a:gs pos="99000">
                      <a:schemeClr val="bg1">
                        <a:lumMod val="50000"/>
                      </a:schemeClr>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720933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30027212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9772473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7672737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6089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650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130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93193"/>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6626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08245"/>
            <a:ext cx="11055906" cy="1596617"/>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09655"/>
            <a:ext cx="11043248" cy="758022"/>
          </a:xfrm>
          <a:prstGeom prst="rect">
            <a:avLst/>
          </a:prstGeom>
        </p:spPr>
        <p:txBody>
          <a:bodyPr vert="horz" wrap="square" lIns="0" tIns="164592" rIns="0" bIns="0" rtlCol="0" anchor="t">
            <a:noAutofit/>
          </a:bodyPr>
          <a:lstStyle>
            <a:lvl1pPr algn="ctr">
              <a:lnSpc>
                <a:spcPct val="100000"/>
              </a:lnSpc>
              <a:defRPr sz="2745">
                <a:solidFill>
                  <a:srgbClr val="000000"/>
                </a:solidFill>
              </a:defRPr>
            </a:lvl1pPr>
          </a:lstStyle>
          <a:p>
            <a:r>
              <a:rPr lang="en-US"/>
              <a:t>Heading Segoe UI </a:t>
            </a:r>
            <a:r>
              <a:rPr lang="en-US" err="1"/>
              <a:t>Semibold</a:t>
            </a:r>
            <a:r>
              <a:rPr lang="en-US"/>
              <a:t> 28pt</a:t>
            </a:r>
          </a:p>
        </p:txBody>
      </p:sp>
    </p:spTree>
    <p:extLst>
      <p:ext uri="{BB962C8B-B14F-4D97-AF65-F5344CB8AC3E}">
        <p14:creationId xmlns:p14="http://schemas.microsoft.com/office/powerpoint/2010/main" val="2012040016"/>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306720817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568047" y="611196"/>
            <a:ext cx="11055906" cy="739343"/>
          </a:xfrm>
          <a:prstGeom prst="rect">
            <a:avLst/>
          </a:prstGeom>
        </p:spPr>
        <p:txBody>
          <a:bodyPr vert="horz" wrap="square" lIns="0" tIns="164592" rIns="0" bIns="0" rtlCol="0" anchor="t">
            <a:noAutofit/>
          </a:bodyPr>
          <a:lstStyle>
            <a:lvl1pPr algn="ctr">
              <a:lnSpc>
                <a:spcPct val="100000"/>
              </a:lnSpc>
              <a:defRPr/>
            </a:lvl1pPr>
          </a:lstStyle>
          <a:p>
            <a:r>
              <a:rPr lang="en-US"/>
              <a:t>Graphic layout: three columns graphic and text</a:t>
            </a:r>
          </a:p>
        </p:txBody>
      </p:sp>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982404"/>
            <a:ext cx="2712433"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59" name="Text Placeholder 3">
            <a:extLst>
              <a:ext uri="{FF2B5EF4-FFF2-40B4-BE49-F238E27FC236}">
                <a16:creationId xmlns:a16="http://schemas.microsoft.com/office/drawing/2014/main" id="{E6B5ADB1-1A60-3244-84F0-A4AEE3C84A02}"/>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5" name="Text Placeholder 4">
            <a:extLst>
              <a:ext uri="{FF2B5EF4-FFF2-40B4-BE49-F238E27FC236}">
                <a16:creationId xmlns:a16="http://schemas.microsoft.com/office/drawing/2014/main" id="{B6B871C5-B968-7741-81CF-6A091BBD06C3}"/>
              </a:ext>
            </a:extLst>
          </p:cNvPr>
          <p:cNvSpPr>
            <a:spLocks noGrp="1"/>
          </p:cNvSpPr>
          <p:nvPr>
            <p:ph type="body" sz="quarter" idx="42" hasCustomPrompt="1"/>
          </p:nvPr>
        </p:nvSpPr>
        <p:spPr>
          <a:xfrm>
            <a:off x="4751363" y="3982404"/>
            <a:ext cx="2712432"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67" name="Text Placeholder 4">
            <a:extLst>
              <a:ext uri="{FF2B5EF4-FFF2-40B4-BE49-F238E27FC236}">
                <a16:creationId xmlns:a16="http://schemas.microsoft.com/office/drawing/2014/main" id="{6BC5E8BA-D697-AE4E-B4B8-B476054C9FD3}"/>
              </a:ext>
            </a:extLst>
          </p:cNvPr>
          <p:cNvSpPr>
            <a:spLocks noGrp="1"/>
          </p:cNvSpPr>
          <p:nvPr>
            <p:ph type="body" sz="quarter" idx="43" hasCustomPrompt="1"/>
          </p:nvPr>
        </p:nvSpPr>
        <p:spPr>
          <a:xfrm>
            <a:off x="8401093" y="3982404"/>
            <a:ext cx="2712432"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75" name="Text Placeholder 4">
            <a:extLst>
              <a:ext uri="{FF2B5EF4-FFF2-40B4-BE49-F238E27FC236}">
                <a16:creationId xmlns:a16="http://schemas.microsoft.com/office/drawing/2014/main" id="{428E91A8-684C-1E4D-A114-9173BE14CCE1}"/>
              </a:ext>
            </a:extLst>
          </p:cNvPr>
          <p:cNvSpPr>
            <a:spLocks noGrp="1"/>
          </p:cNvSpPr>
          <p:nvPr>
            <p:ph type="body" sz="quarter" idx="44" hasCustomPrompt="1"/>
          </p:nvPr>
        </p:nvSpPr>
        <p:spPr>
          <a:xfrm>
            <a:off x="1105154"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6" name="Text Placeholder 4">
            <a:extLst>
              <a:ext uri="{FF2B5EF4-FFF2-40B4-BE49-F238E27FC236}">
                <a16:creationId xmlns:a16="http://schemas.microsoft.com/office/drawing/2014/main" id="{C1CAFDE0-F008-DD4A-BF07-68687989EE1F}"/>
              </a:ext>
            </a:extLst>
          </p:cNvPr>
          <p:cNvSpPr>
            <a:spLocks noGrp="1"/>
          </p:cNvSpPr>
          <p:nvPr>
            <p:ph type="body" sz="quarter" idx="45" hasCustomPrompt="1"/>
          </p:nvPr>
        </p:nvSpPr>
        <p:spPr>
          <a:xfrm>
            <a:off x="475488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7" name="Text Placeholder 4">
            <a:extLst>
              <a:ext uri="{FF2B5EF4-FFF2-40B4-BE49-F238E27FC236}">
                <a16:creationId xmlns:a16="http://schemas.microsoft.com/office/drawing/2014/main" id="{75A51FF1-5CEB-AD40-A6E1-2541E48F298A}"/>
              </a:ext>
            </a:extLst>
          </p:cNvPr>
          <p:cNvSpPr>
            <a:spLocks noGrp="1"/>
          </p:cNvSpPr>
          <p:nvPr>
            <p:ph type="body" sz="quarter" idx="46" hasCustomPrompt="1"/>
          </p:nvPr>
        </p:nvSpPr>
        <p:spPr>
          <a:xfrm>
            <a:off x="840461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Tree>
    <p:extLst>
      <p:ext uri="{BB962C8B-B14F-4D97-AF65-F5344CB8AC3E}">
        <p14:creationId xmlns:p14="http://schemas.microsoft.com/office/powerpoint/2010/main" val="258460734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0" orient="horz" pos="2107">
          <p15:clr>
            <a:srgbClr val="FBAE40"/>
          </p15:clr>
        </p15:guide>
        <p15:guide id="11" orient="horz" pos="2251">
          <p15:clr>
            <a:srgbClr val="FBAE40"/>
          </p15:clr>
        </p15:guide>
        <p15:guide id="12" orient="horz" pos="2563">
          <p15:clr>
            <a:srgbClr val="FBAE40"/>
          </p15:clr>
        </p15:guide>
        <p15:guide id="13" orient="horz" pos="2371">
          <p15:clr>
            <a:srgbClr val="FBAE40"/>
          </p15:clr>
        </p15:guide>
        <p15:guide id="14" orient="horz" pos="148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wer Apps Section title ">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tx1"/>
                    </a:gs>
                    <a:gs pos="99000">
                      <a:schemeClr val="tx1"/>
                    </a:gs>
                  </a:gsLst>
                  <a:lin ang="5400000" scaled="1"/>
                </a:gradFill>
              </a:defRPr>
            </a:lvl1pPr>
          </a:lstStyle>
          <a:p>
            <a:pPr marL="0" lvl="0">
              <a:lnSpc>
                <a:spcPts val="5490"/>
              </a:lnSpc>
            </a:pPr>
            <a:r>
              <a:rPr lang="en-US"/>
              <a:t>Section title</a:t>
            </a:r>
          </a:p>
        </p:txBody>
      </p:sp>
      <p:pic>
        <p:nvPicPr>
          <p:cNvPr id="4" name="Picture 2" descr="Image result for microsoft powerapps png">
            <a:extLst>
              <a:ext uri="{FF2B5EF4-FFF2-40B4-BE49-F238E27FC236}">
                <a16:creationId xmlns:a16="http://schemas.microsoft.com/office/drawing/2014/main" id="{F3A9DE83-F022-4EC7-A324-BD698BC73F9C}"/>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12571" r="58585" b="12571"/>
          <a:stretch/>
        </p:blipFill>
        <p:spPr bwMode="auto">
          <a:xfrm>
            <a:off x="11032812" y="307773"/>
            <a:ext cx="857307" cy="6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84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Closing dark gra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38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Only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683264"/>
          </a:xfrm>
        </p:spPr>
        <p:txBody>
          <a:bodyPr wrap="square">
            <a:spAutoFit/>
          </a:bodyPr>
          <a:lstStyle>
            <a:lvl1pPr>
              <a:defRPr kumimoji="0" lang="en-US" sz="36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4258214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972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5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7140668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38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878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43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rgbClr val="742774"/>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576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rgbClr val="742774"/>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0C648F-3743-45E9-8679-FC8B70FC74A8}"/>
              </a:ext>
            </a:extLst>
          </p:cNvPr>
          <p:cNvSpPr/>
          <p:nvPr userDrawn="1"/>
        </p:nvSpPr>
        <p:spPr>
          <a:xfrm>
            <a:off x="5967204" y="3033496"/>
            <a:ext cx="5039521" cy="369332"/>
          </a:xfrm>
          <a:prstGeom prst="rect">
            <a:avLst/>
          </a:prstGeom>
        </p:spPr>
        <p:txBody>
          <a:bodyPr wrap="none">
            <a:spAutoFit/>
          </a:bodyPr>
          <a:lstStyle/>
          <a:p>
            <a:r>
              <a:rPr lang="en-US" b="1">
                <a:solidFill>
                  <a:schemeClr val="bg1"/>
                </a:solidFill>
              </a:rPr>
              <a:t>Change image by clicking on “insert” picture</a:t>
            </a:r>
          </a:p>
        </p:txBody>
      </p:sp>
      <p:pic>
        <p:nvPicPr>
          <p:cNvPr id="3" name="Picture 2">
            <a:extLst>
              <a:ext uri="{FF2B5EF4-FFF2-40B4-BE49-F238E27FC236}">
                <a16:creationId xmlns:a16="http://schemas.microsoft.com/office/drawing/2014/main" id="{1DB99A50-B25D-4030-B913-2C6E9565A705}"/>
              </a:ext>
            </a:extLst>
          </p:cNvPr>
          <p:cNvPicPr>
            <a:picLocks noChangeAspect="1"/>
          </p:cNvPicPr>
          <p:nvPr userDrawn="1"/>
        </p:nvPicPr>
        <p:blipFill>
          <a:blip r:embed="rId3"/>
          <a:stretch>
            <a:fillRect/>
          </a:stretch>
        </p:blipFill>
        <p:spPr>
          <a:xfrm>
            <a:off x="4078224" y="0"/>
            <a:ext cx="8113776" cy="6858000"/>
          </a:xfrm>
          <a:prstGeom prst="rect">
            <a:avLst/>
          </a:prstGeom>
        </p:spPr>
      </p:pic>
    </p:spTree>
    <p:extLst>
      <p:ext uri="{BB962C8B-B14F-4D97-AF65-F5344CB8AC3E}">
        <p14:creationId xmlns:p14="http://schemas.microsoft.com/office/powerpoint/2010/main" val="1537319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rgbClr val="742774"/>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4718793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Flow Section title ">
    <p:spTree>
      <p:nvGrpSpPr>
        <p:cNvPr id="1" name=""/>
        <p:cNvGrpSpPr/>
        <p:nvPr/>
      </p:nvGrpSpPr>
      <p:grpSpPr>
        <a:xfrm>
          <a:off x="0" y="0"/>
          <a:ext cx="0" cy="0"/>
          <a:chOff x="0" y="0"/>
          <a:chExt cx="0" cy="0"/>
        </a:xfrm>
      </p:grpSpPr>
      <p:pic>
        <p:nvPicPr>
          <p:cNvPr id="4" name="Picture 16" descr="Image result for Microsoft flow png logo">
            <a:extLst>
              <a:ext uri="{FF2B5EF4-FFF2-40B4-BE49-F238E27FC236}">
                <a16:creationId xmlns:a16="http://schemas.microsoft.com/office/drawing/2014/main" id="{FAAB8619-764A-469E-842F-7B835363F97F}"/>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1035624" y="197484"/>
            <a:ext cx="854495" cy="85449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tx1"/>
                    </a:gs>
                    <a:gs pos="99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648937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7491974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79802641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4975236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0906170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9374836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261455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26192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12741777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244092095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4009390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wer Platform Section title ">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tx1"/>
                    </a:gs>
                    <a:gs pos="99000">
                      <a:schemeClr val="tx1"/>
                    </a:gs>
                  </a:gsLst>
                  <a:lin ang="5400000" scaled="1"/>
                </a:gradFill>
              </a:defRPr>
            </a:lvl1pPr>
          </a:lstStyle>
          <a:p>
            <a:pPr marL="0" lvl="0">
              <a:lnSpc>
                <a:spcPts val="5490"/>
              </a:lnSpc>
            </a:pPr>
            <a:r>
              <a:rPr lang="en-US"/>
              <a:t>Section title</a:t>
            </a:r>
          </a:p>
        </p:txBody>
      </p:sp>
      <p:grpSp>
        <p:nvGrpSpPr>
          <p:cNvPr id="3" name="Group 2">
            <a:extLst>
              <a:ext uri="{FF2B5EF4-FFF2-40B4-BE49-F238E27FC236}">
                <a16:creationId xmlns:a16="http://schemas.microsoft.com/office/drawing/2014/main" id="{0142ADA3-1F1D-4A14-B5FD-E90E54C99DCA}"/>
              </a:ext>
            </a:extLst>
          </p:cNvPr>
          <p:cNvGrpSpPr/>
          <p:nvPr userDrawn="1"/>
        </p:nvGrpSpPr>
        <p:grpSpPr>
          <a:xfrm>
            <a:off x="11085816" y="274187"/>
            <a:ext cx="719325" cy="701403"/>
            <a:chOff x="11714105" y="1452088"/>
            <a:chExt cx="462104" cy="450590"/>
          </a:xfrm>
          <a:solidFill>
            <a:srgbClr val="002050"/>
          </a:solidFill>
        </p:grpSpPr>
        <p:sp>
          <p:nvSpPr>
            <p:cNvPr id="4" name="Freeform: Shape 3">
              <a:extLst>
                <a:ext uri="{FF2B5EF4-FFF2-40B4-BE49-F238E27FC236}">
                  <a16:creationId xmlns:a16="http://schemas.microsoft.com/office/drawing/2014/main" id="{9B006997-A1C2-4751-98A4-3F00284989A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grpFill/>
            <a:ln w="19050" cap="flat">
              <a:solidFill>
                <a:srgbClr val="FFFFFF"/>
              </a:solidFill>
              <a:prstDash val="solid"/>
              <a:miter lim="800000"/>
              <a:headEnd/>
              <a:tailEnd/>
            </a:ln>
          </p:spPr>
          <p:txBody>
            <a:bodyPr vert="horz" wrap="none" lIns="0" tIns="9144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ndParaRPr>
            </a:p>
          </p:txBody>
        </p:sp>
        <p:sp>
          <p:nvSpPr>
            <p:cNvPr id="6" name="Freeform: Shape 5">
              <a:extLst>
                <a:ext uri="{FF2B5EF4-FFF2-40B4-BE49-F238E27FC236}">
                  <a16:creationId xmlns:a16="http://schemas.microsoft.com/office/drawing/2014/main" id="{3259143C-A54D-4CCE-A38C-F44044FD656E}"/>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grpFill/>
            <a:ln w="19050" cap="flat">
              <a:solidFill>
                <a:srgbClr val="FFFFFF"/>
              </a:solidFill>
              <a:prstDash val="solid"/>
              <a:miter lim="800000"/>
              <a:headEnd/>
              <a:tailEnd/>
            </a:ln>
          </p:spPr>
          <p:txBody>
            <a:bodyPr vert="horz" wrap="none" lIns="0" tIns="9144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ndParaRPr>
            </a:p>
          </p:txBody>
        </p:sp>
        <p:sp>
          <p:nvSpPr>
            <p:cNvPr id="7" name="Freeform: Shape 6">
              <a:extLst>
                <a:ext uri="{FF2B5EF4-FFF2-40B4-BE49-F238E27FC236}">
                  <a16:creationId xmlns:a16="http://schemas.microsoft.com/office/drawing/2014/main" id="{8DE82355-1AB0-4561-957F-73D31FA044FC}"/>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grpFill/>
            <a:ln w="19050" cap="flat">
              <a:solidFill>
                <a:srgbClr val="FFFFFF"/>
              </a:solidFill>
              <a:prstDash val="solid"/>
              <a:miter lim="800000"/>
              <a:headEnd/>
              <a:tailEnd/>
            </a:ln>
          </p:spPr>
          <p:txBody>
            <a:bodyPr vert="horz" wrap="none" lIns="0" tIns="9144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ndParaRPr>
            </a:p>
          </p:txBody>
        </p:sp>
      </p:grpSp>
    </p:spTree>
    <p:extLst>
      <p:ext uri="{BB962C8B-B14F-4D97-AF65-F5344CB8AC3E}">
        <p14:creationId xmlns:p14="http://schemas.microsoft.com/office/powerpoint/2010/main" val="3099804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11466645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232590126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19255767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69761884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48324258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45758264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73516201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04467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90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749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62719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8609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93193"/>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22251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08245"/>
            <a:ext cx="11055906" cy="1596617"/>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09655"/>
            <a:ext cx="11043248" cy="758022"/>
          </a:xfrm>
          <a:prstGeom prst="rect">
            <a:avLst/>
          </a:prstGeom>
        </p:spPr>
        <p:txBody>
          <a:bodyPr vert="horz" wrap="square" lIns="0" tIns="164592" rIns="0" bIns="0" rtlCol="0" anchor="t">
            <a:noAutofit/>
          </a:bodyPr>
          <a:lstStyle>
            <a:lvl1pPr algn="ctr">
              <a:lnSpc>
                <a:spcPct val="100000"/>
              </a:lnSpc>
              <a:defRPr sz="2745">
                <a:solidFill>
                  <a:srgbClr val="000000"/>
                </a:solidFill>
              </a:defRPr>
            </a:lvl1pPr>
          </a:lstStyle>
          <a:p>
            <a:r>
              <a:rPr lang="en-US"/>
              <a:t>Heading Segoe UI </a:t>
            </a:r>
            <a:r>
              <a:rPr lang="en-US" err="1"/>
              <a:t>Semibold</a:t>
            </a:r>
            <a:r>
              <a:rPr lang="en-US"/>
              <a:t> 28pt</a:t>
            </a:r>
          </a:p>
        </p:txBody>
      </p:sp>
    </p:spTree>
    <p:extLst>
      <p:ext uri="{BB962C8B-B14F-4D97-AF65-F5344CB8AC3E}">
        <p14:creationId xmlns:p14="http://schemas.microsoft.com/office/powerpoint/2010/main" val="3518561177"/>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89537674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568047" y="611196"/>
            <a:ext cx="11055906" cy="739343"/>
          </a:xfrm>
          <a:prstGeom prst="rect">
            <a:avLst/>
          </a:prstGeom>
        </p:spPr>
        <p:txBody>
          <a:bodyPr vert="horz" wrap="square" lIns="0" tIns="164592" rIns="0" bIns="0" rtlCol="0" anchor="t">
            <a:noAutofit/>
          </a:bodyPr>
          <a:lstStyle>
            <a:lvl1pPr algn="ctr">
              <a:lnSpc>
                <a:spcPct val="100000"/>
              </a:lnSpc>
              <a:defRPr/>
            </a:lvl1pPr>
          </a:lstStyle>
          <a:p>
            <a:r>
              <a:rPr lang="en-US"/>
              <a:t>Graphic layout: three columns graphic and text</a:t>
            </a:r>
          </a:p>
        </p:txBody>
      </p:sp>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982404"/>
            <a:ext cx="2712433"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59" name="Text Placeholder 3">
            <a:extLst>
              <a:ext uri="{FF2B5EF4-FFF2-40B4-BE49-F238E27FC236}">
                <a16:creationId xmlns:a16="http://schemas.microsoft.com/office/drawing/2014/main" id="{E6B5ADB1-1A60-3244-84F0-A4AEE3C84A02}"/>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971266"/>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5" name="Text Placeholder 4">
            <a:extLst>
              <a:ext uri="{FF2B5EF4-FFF2-40B4-BE49-F238E27FC236}">
                <a16:creationId xmlns:a16="http://schemas.microsoft.com/office/drawing/2014/main" id="{B6B871C5-B968-7741-81CF-6A091BBD06C3}"/>
              </a:ext>
            </a:extLst>
          </p:cNvPr>
          <p:cNvSpPr>
            <a:spLocks noGrp="1"/>
          </p:cNvSpPr>
          <p:nvPr>
            <p:ph type="body" sz="quarter" idx="42" hasCustomPrompt="1"/>
          </p:nvPr>
        </p:nvSpPr>
        <p:spPr>
          <a:xfrm>
            <a:off x="4751363" y="3982404"/>
            <a:ext cx="2712432"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67" name="Text Placeholder 4">
            <a:extLst>
              <a:ext uri="{FF2B5EF4-FFF2-40B4-BE49-F238E27FC236}">
                <a16:creationId xmlns:a16="http://schemas.microsoft.com/office/drawing/2014/main" id="{6BC5E8BA-D697-AE4E-B4B8-B476054C9FD3}"/>
              </a:ext>
            </a:extLst>
          </p:cNvPr>
          <p:cNvSpPr>
            <a:spLocks noGrp="1"/>
          </p:cNvSpPr>
          <p:nvPr>
            <p:ph type="body" sz="quarter" idx="43" hasCustomPrompt="1"/>
          </p:nvPr>
        </p:nvSpPr>
        <p:spPr>
          <a:xfrm>
            <a:off x="8401093" y="3982404"/>
            <a:ext cx="2712432" cy="108636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1"/>
            <a:r>
              <a:rPr lang="en-US"/>
              <a:t>Body copy Segoe Regular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75" name="Text Placeholder 4">
            <a:extLst>
              <a:ext uri="{FF2B5EF4-FFF2-40B4-BE49-F238E27FC236}">
                <a16:creationId xmlns:a16="http://schemas.microsoft.com/office/drawing/2014/main" id="{428E91A8-684C-1E4D-A114-9173BE14CCE1}"/>
              </a:ext>
            </a:extLst>
          </p:cNvPr>
          <p:cNvSpPr>
            <a:spLocks noGrp="1"/>
          </p:cNvSpPr>
          <p:nvPr>
            <p:ph type="body" sz="quarter" idx="44" hasCustomPrompt="1"/>
          </p:nvPr>
        </p:nvSpPr>
        <p:spPr>
          <a:xfrm>
            <a:off x="1105154"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6" name="Text Placeholder 4">
            <a:extLst>
              <a:ext uri="{FF2B5EF4-FFF2-40B4-BE49-F238E27FC236}">
                <a16:creationId xmlns:a16="http://schemas.microsoft.com/office/drawing/2014/main" id="{C1CAFDE0-F008-DD4A-BF07-68687989EE1F}"/>
              </a:ext>
            </a:extLst>
          </p:cNvPr>
          <p:cNvSpPr>
            <a:spLocks noGrp="1"/>
          </p:cNvSpPr>
          <p:nvPr>
            <p:ph type="body" sz="quarter" idx="45" hasCustomPrompt="1"/>
          </p:nvPr>
        </p:nvSpPr>
        <p:spPr>
          <a:xfrm>
            <a:off x="475488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
        <p:nvSpPr>
          <p:cNvPr id="77" name="Text Placeholder 4">
            <a:extLst>
              <a:ext uri="{FF2B5EF4-FFF2-40B4-BE49-F238E27FC236}">
                <a16:creationId xmlns:a16="http://schemas.microsoft.com/office/drawing/2014/main" id="{75A51FF1-5CEB-AD40-A6E1-2541E48F298A}"/>
              </a:ext>
            </a:extLst>
          </p:cNvPr>
          <p:cNvSpPr>
            <a:spLocks noGrp="1"/>
          </p:cNvSpPr>
          <p:nvPr>
            <p:ph type="body" sz="quarter" idx="46" hasCustomPrompt="1"/>
          </p:nvPr>
        </p:nvSpPr>
        <p:spPr>
          <a:xfrm>
            <a:off x="8404613" y="3470089"/>
            <a:ext cx="2712433" cy="271592"/>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765" b="1" i="0">
                <a:solidFill>
                  <a:srgbClr val="000000"/>
                </a:solidFill>
                <a:latin typeface="Segoe UI Semibold" panose="020B0502040204020203" pitchFamily="34" charset="0"/>
                <a:cs typeface="Segoe UI Semibold" panose="020B0502040204020203" pitchFamily="34" charset="0"/>
              </a:defRPr>
            </a:lvl2pPr>
            <a:lvl3pPr marL="448193" indent="0">
              <a:buNone/>
              <a:defRPr/>
            </a:lvl3pPr>
            <a:lvl4pPr marL="672290" indent="0">
              <a:buNone/>
              <a:defRPr/>
            </a:lvl4pPr>
            <a:lvl5pPr marL="896386" indent="0">
              <a:buNone/>
              <a:defRPr/>
            </a:lvl5pPr>
          </a:lstStyle>
          <a:p>
            <a:pPr lvl="1"/>
            <a:r>
              <a:rPr lang="en-US"/>
              <a:t>Segoe </a:t>
            </a:r>
            <a:r>
              <a:rPr lang="en-US" err="1"/>
              <a:t>Semibold</a:t>
            </a:r>
            <a:r>
              <a:rPr lang="en-US"/>
              <a:t> 18.</a:t>
            </a:r>
          </a:p>
        </p:txBody>
      </p:sp>
    </p:spTree>
    <p:extLst>
      <p:ext uri="{BB962C8B-B14F-4D97-AF65-F5344CB8AC3E}">
        <p14:creationId xmlns:p14="http://schemas.microsoft.com/office/powerpoint/2010/main" val="1541778927"/>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0" orient="horz" pos="2107">
          <p15:clr>
            <a:srgbClr val="FBAE40"/>
          </p15:clr>
        </p15:guide>
        <p15:guide id="11" orient="horz" pos="2251">
          <p15:clr>
            <a:srgbClr val="FBAE40"/>
          </p15:clr>
        </p15:guide>
        <p15:guide id="12" orient="horz" pos="2563">
          <p15:clr>
            <a:srgbClr val="FBAE40"/>
          </p15:clr>
        </p15:guide>
        <p15:guide id="13" orient="horz" pos="2371">
          <p15:clr>
            <a:srgbClr val="FBAE40"/>
          </p15:clr>
        </p15:guide>
        <p15:guide id="14" orient="horz" pos="148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Closing dark gra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55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Title Only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5474" cy="565539"/>
          </a:xfrm>
        </p:spPr>
        <p:txBody>
          <a:bodyPr wrap="square">
            <a:spAutoFit/>
          </a:bodyPr>
          <a:lstStyle>
            <a:lvl1pPr>
              <a:defRPr kumimoji="0" lang="en-US" sz="275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r>
              <a:rPr lang="en-US"/>
              <a:t>Title of the page</a:t>
            </a:r>
          </a:p>
        </p:txBody>
      </p:sp>
    </p:spTree>
    <p:extLst>
      <p:ext uri="{BB962C8B-B14F-4D97-AF65-F5344CB8AC3E}">
        <p14:creationId xmlns:p14="http://schemas.microsoft.com/office/powerpoint/2010/main" val="1193386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69">
          <p15:clr>
            <a:srgbClr val="FBAE40"/>
          </p15:clr>
        </p15:guide>
        <p15:guide id="2" pos="7314">
          <p15:clr>
            <a:srgbClr val="FBAE40"/>
          </p15:clr>
        </p15:guide>
        <p15:guide id="3" orient="horz" pos="4032">
          <p15:clr>
            <a:srgbClr val="FBAE40"/>
          </p15:clr>
        </p15:guide>
        <p15:guide id="4" orient="horz" pos="108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z="2700"/>
            </a:lvl1pPr>
          </a:lstStyle>
          <a:p>
            <a:r>
              <a:rPr lang="en-US"/>
              <a:t>Click to edit Master title style</a:t>
            </a:r>
          </a:p>
        </p:txBody>
      </p:sp>
    </p:spTree>
    <p:extLst>
      <p:ext uri="{BB962C8B-B14F-4D97-AF65-F5344CB8AC3E}">
        <p14:creationId xmlns:p14="http://schemas.microsoft.com/office/powerpoint/2010/main" val="18505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412979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pic>
        <p:nvPicPr>
          <p:cNvPr id="9" name="Picture 8" descr="A group of people having a discussion in a conference room">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278025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56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106592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056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9256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163125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445461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45298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7979763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79707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6810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5105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36798389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55711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0380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4630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214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436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440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98809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70230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lnSpc>
                <a:spcPct val="100000"/>
              </a:lnSpc>
              <a:defRPr spc="0" baseline="0">
                <a:solidFill>
                  <a:schemeClr val="accent1"/>
                </a:solidFill>
              </a:defRPr>
            </a:lvl1pPr>
          </a:lstStyle>
          <a:p>
            <a:r>
              <a:rPr lang="en-US"/>
              <a:t>Title</a:t>
            </a:r>
          </a:p>
        </p:txBody>
      </p:sp>
    </p:spTree>
    <p:extLst>
      <p:ext uri="{BB962C8B-B14F-4D97-AF65-F5344CB8AC3E}">
        <p14:creationId xmlns:p14="http://schemas.microsoft.com/office/powerpoint/2010/main" val="45925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59768"/>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pc="0" baseline="0">
                <a:solidFill>
                  <a:schemeClr val="accent1"/>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831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Power Platform</a:t>
            </a:r>
            <a:br>
              <a:rPr lang="en-US"/>
            </a:br>
            <a:r>
              <a:rPr lang="en-US"/>
              <a:t>title or event name</a:t>
            </a:r>
          </a:p>
        </p:txBody>
      </p:sp>
      <p:pic>
        <p:nvPicPr>
          <p:cNvPr id="7" name="Picture 6" descr="A picture containing drawing&#10;&#10;Description automatically generated">
            <a:extLst>
              <a:ext uri="{FF2B5EF4-FFF2-40B4-BE49-F238E27FC236}">
                <a16:creationId xmlns:a16="http://schemas.microsoft.com/office/drawing/2014/main" id="{6F2CEF38-D897-49FF-AFC6-DE52067D5790}"/>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2677415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98310957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p:nvPr>
        </p:nvSpPr>
        <p:spPr>
          <a:xfrm>
            <a:off x="426424" y="1829711"/>
            <a:ext cx="7477989" cy="392287"/>
          </a:xfrm>
          <a:noFill/>
        </p:spPr>
        <p:txBody>
          <a:bodyPr lIns="0" tIns="0" rIns="0" bIns="0" anchor="t" anchorCtr="0"/>
          <a:lstStyle>
            <a:lvl1pPr>
              <a:lnSpc>
                <a:spcPct val="100000"/>
              </a:lnSpc>
              <a:spcAft>
                <a:spcPts val="1274"/>
              </a:spcAft>
              <a:defRPr sz="2549" spc="-147" baseline="0">
                <a:solidFill>
                  <a:schemeClr val="accent1"/>
                </a:solidFill>
              </a:defRPr>
            </a:lvl1pPr>
          </a:lstStyle>
          <a:p>
            <a:endParaRPr lang="en-US"/>
          </a:p>
        </p:txBody>
      </p:sp>
      <p:pic>
        <p:nvPicPr>
          <p:cNvPr id="8" name="Picture 7" descr="Microsoft logo">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4" name="Text Box 3">
            <a:extLst>
              <a:ext uri="{FF2B5EF4-FFF2-40B4-BE49-F238E27FC236}">
                <a16:creationId xmlns:a16="http://schemas.microsoft.com/office/drawing/2014/main" id="{63A3C935-BEA2-4ECA-8E0F-55BC8FE2C8ED}"/>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spTree>
    <p:extLst>
      <p:ext uri="{BB962C8B-B14F-4D97-AF65-F5344CB8AC3E}">
        <p14:creationId xmlns:p14="http://schemas.microsoft.com/office/powerpoint/2010/main" val="260226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quare photo dar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98647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quare photo da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125400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quare photo dark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790033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quare photo light 1">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03643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quare photo light 2">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249949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quare photo light 3">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29365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graphic frame dar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378779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graphic frame da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32608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graphic frame light 1">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86360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6197675"/>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graphic frame light 2">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56320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771702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447766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696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188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5248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349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757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3551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962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est,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9648838"/>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9503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9975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50626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03587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1697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71904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9769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41319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0884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981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697180405"/>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34954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906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9164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8904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6045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7164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43357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1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7364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530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Tree>
    <p:extLst>
      <p:ext uri="{BB962C8B-B14F-4D97-AF65-F5344CB8AC3E}">
        <p14:creationId xmlns:p14="http://schemas.microsoft.com/office/powerpoint/2010/main" val="30007177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690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424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476473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8816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descr="A large ship in a body of water&#10;&#10;Description automatically generated">
            <a:extLst>
              <a:ext uri="{FF2B5EF4-FFF2-40B4-BE49-F238E27FC236}">
                <a16:creationId xmlns:a16="http://schemas.microsoft.com/office/drawing/2014/main" id="{99F8BD29-5952-40F5-BAD6-D13B4D4027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3212" y="-2219"/>
            <a:ext cx="12195211" cy="6860219"/>
          </a:xfrm>
          <a:prstGeom prst="rect">
            <a:avLst/>
          </a:prstGeom>
        </p:spPr>
      </p:pic>
      <p:sp>
        <p:nvSpPr>
          <p:cNvPr id="25" name="Title 3">
            <a:extLst>
              <a:ext uri="{FF2B5EF4-FFF2-40B4-BE49-F238E27FC236}">
                <a16:creationId xmlns:a16="http://schemas.microsoft.com/office/drawing/2014/main" id="{96319C27-3B05-40D0-87E2-D87CDAFE3CB6}"/>
              </a:ext>
            </a:extLst>
          </p:cNvPr>
          <p:cNvSpPr txBox="1">
            <a:spLocks/>
          </p:cNvSpPr>
          <p:nvPr userDrawn="1"/>
        </p:nvSpPr>
        <p:spPr bwMode="auto">
          <a:xfrm>
            <a:off x="259410" y="3623840"/>
            <a:ext cx="9416207" cy="1346093"/>
          </a:xfrm>
          <a:prstGeom prst="rect">
            <a:avLst/>
          </a:prstGeom>
          <a:solidFill>
            <a:srgbClr val="EDF7FA">
              <a:alpha val="60000"/>
            </a:srgbClr>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1195316" rtl="0" eaLnBrk="1" fontAlgn="base" hangingPunct="1">
              <a:spcBef>
                <a:spcPct val="0"/>
              </a:spcBef>
              <a:spcAft>
                <a:spcPct val="0"/>
              </a:spcAft>
              <a:tabLst>
                <a:tab pos="360290" algn="l"/>
              </a:tabLst>
              <a:defRPr sz="2941" b="0" baseline="0">
                <a:solidFill>
                  <a:schemeClr val="accent1"/>
                </a:solidFill>
                <a:latin typeface="+mj-lt"/>
                <a:ea typeface="+mj-ea"/>
                <a:cs typeface="+mj-cs"/>
              </a:defRPr>
            </a:lvl1pPr>
            <a:lvl2pPr algn="l" defTabSz="1195316" rtl="0" eaLnBrk="1" fontAlgn="base" hangingPunct="1">
              <a:spcBef>
                <a:spcPct val="0"/>
              </a:spcBef>
              <a:spcAft>
                <a:spcPct val="0"/>
              </a:spcAft>
              <a:defRPr sz="2549" b="1">
                <a:solidFill>
                  <a:schemeClr val="tx2"/>
                </a:solidFill>
                <a:latin typeface="Arial" charset="0"/>
              </a:defRPr>
            </a:lvl2pPr>
            <a:lvl3pPr algn="l" defTabSz="1195316" rtl="0" eaLnBrk="1" fontAlgn="base" hangingPunct="1">
              <a:spcBef>
                <a:spcPct val="0"/>
              </a:spcBef>
              <a:spcAft>
                <a:spcPct val="0"/>
              </a:spcAft>
              <a:defRPr sz="2549" b="1">
                <a:solidFill>
                  <a:schemeClr val="tx2"/>
                </a:solidFill>
                <a:latin typeface="Arial" charset="0"/>
              </a:defRPr>
            </a:lvl3pPr>
            <a:lvl4pPr algn="l" defTabSz="1195316" rtl="0" eaLnBrk="1" fontAlgn="base" hangingPunct="1">
              <a:spcBef>
                <a:spcPct val="0"/>
              </a:spcBef>
              <a:spcAft>
                <a:spcPct val="0"/>
              </a:spcAft>
              <a:defRPr sz="2549" b="1">
                <a:solidFill>
                  <a:schemeClr val="tx2"/>
                </a:solidFill>
                <a:latin typeface="Arial" charset="0"/>
              </a:defRPr>
            </a:lvl4pPr>
            <a:lvl5pPr algn="l" defTabSz="1195316" rtl="0" eaLnBrk="1" fontAlgn="base" hangingPunct="1">
              <a:spcBef>
                <a:spcPct val="0"/>
              </a:spcBef>
              <a:spcAft>
                <a:spcPct val="0"/>
              </a:spcAft>
              <a:defRPr sz="2549" b="1">
                <a:solidFill>
                  <a:schemeClr val="tx2"/>
                </a:solidFill>
                <a:latin typeface="Arial" charset="0"/>
              </a:defRPr>
            </a:lvl5pPr>
            <a:lvl6pPr marL="610374" algn="l" defTabSz="1195316" rtl="0" eaLnBrk="1" fontAlgn="base" hangingPunct="1">
              <a:spcBef>
                <a:spcPct val="0"/>
              </a:spcBef>
              <a:spcAft>
                <a:spcPct val="0"/>
              </a:spcAft>
              <a:defRPr sz="2549" b="1">
                <a:solidFill>
                  <a:schemeClr val="tx2"/>
                </a:solidFill>
                <a:latin typeface="Arial" charset="0"/>
              </a:defRPr>
            </a:lvl6pPr>
            <a:lvl7pPr marL="1220749" algn="l" defTabSz="1195316" rtl="0" eaLnBrk="1" fontAlgn="base" hangingPunct="1">
              <a:spcBef>
                <a:spcPct val="0"/>
              </a:spcBef>
              <a:spcAft>
                <a:spcPct val="0"/>
              </a:spcAft>
              <a:defRPr sz="2549" b="1">
                <a:solidFill>
                  <a:schemeClr val="tx2"/>
                </a:solidFill>
                <a:latin typeface="Arial" charset="0"/>
              </a:defRPr>
            </a:lvl7pPr>
            <a:lvl8pPr marL="1831122" algn="l" defTabSz="1195316" rtl="0" eaLnBrk="1" fontAlgn="base" hangingPunct="1">
              <a:spcBef>
                <a:spcPct val="0"/>
              </a:spcBef>
              <a:spcAft>
                <a:spcPct val="0"/>
              </a:spcAft>
              <a:defRPr sz="2549" b="1">
                <a:solidFill>
                  <a:schemeClr val="tx2"/>
                </a:solidFill>
                <a:latin typeface="Arial" charset="0"/>
              </a:defRPr>
            </a:lvl8pPr>
            <a:lvl9pPr marL="2441499" algn="l" defTabSz="1195316" rtl="0" eaLnBrk="1" fontAlgn="base" hangingPunct="1">
              <a:spcBef>
                <a:spcPct val="0"/>
              </a:spcBef>
              <a:spcAft>
                <a:spcPct val="0"/>
              </a:spcAft>
              <a:defRPr sz="2549" b="1">
                <a:solidFill>
                  <a:schemeClr val="tx2"/>
                </a:solidFill>
                <a:latin typeface="Arial" charset="0"/>
              </a:defRPr>
            </a:lvl9pPr>
          </a:lstStyle>
          <a:p>
            <a:pPr>
              <a:spcBef>
                <a:spcPts val="0"/>
              </a:spcBef>
            </a:pPr>
            <a:endParaRPr lang="en-US" sz="3200" kern="0"/>
          </a:p>
        </p:txBody>
      </p:sp>
    </p:spTree>
    <p:extLst>
      <p:ext uri="{BB962C8B-B14F-4D97-AF65-F5344CB8AC3E}">
        <p14:creationId xmlns:p14="http://schemas.microsoft.com/office/powerpoint/2010/main" val="427344496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0188415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3560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1">
          <p15:clr>
            <a:srgbClr val="A4A3A4"/>
          </p15:clr>
        </p15:guide>
        <p15:guide id="18" pos="4342">
          <p15:clr>
            <a:srgbClr val="A4A3A4"/>
          </p15:clr>
        </p15:guide>
        <p15:guide id="19" pos="4525">
          <p15:clr>
            <a:srgbClr val="A4A3A4"/>
          </p15:clr>
        </p15:guide>
        <p15:guide id="20" pos="4936">
          <p15:clr>
            <a:srgbClr val="A4A3A4"/>
          </p15:clr>
        </p15:guide>
        <p15:guide id="21" pos="5119">
          <p15:clr>
            <a:srgbClr val="A4A3A4"/>
          </p15:clr>
        </p15:guide>
        <p15:guide id="22" pos="5528">
          <p15:clr>
            <a:srgbClr val="A4A3A4"/>
          </p15:clr>
        </p15:guide>
        <p15:guide id="23" pos="5713">
          <p15:clr>
            <a:srgbClr val="A4A3A4"/>
          </p15:clr>
        </p15:guide>
        <p15:guide id="24" pos="6122">
          <p15:clr>
            <a:srgbClr val="A4A3A4"/>
          </p15:clr>
        </p15:guide>
        <p15:guide id="25" pos="6307">
          <p15:clr>
            <a:srgbClr val="A4A3A4"/>
          </p15:clr>
        </p15:guide>
        <p15:guide id="26" pos="6716">
          <p15:clr>
            <a:srgbClr val="A4A3A4"/>
          </p15:clr>
        </p15:guide>
        <p15:guide id="27" pos="6899">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18F1A9-A238-470E-9EA4-872519EFAF0E}"/>
              </a:ext>
            </a:extLst>
          </p:cNvPr>
          <p:cNvSpPr/>
          <p:nvPr userDrawn="1"/>
        </p:nvSpPr>
        <p:spPr bwMode="auto">
          <a:xfrm>
            <a:off x="0" y="1"/>
            <a:ext cx="12192000" cy="653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1955"/>
            <a:ext cx="11018520" cy="369332"/>
          </a:xfrm>
        </p:spPr>
        <p:txBody>
          <a:bodyPr anchor="ctr" anchorCtr="0"/>
          <a:lstStyle>
            <a:lvl1pPr>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266658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728992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948416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95994516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910261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904447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289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325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09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630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5704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374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41248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8499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1621651136"/>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7229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3856626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1832993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977570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65326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65443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65090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42554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69561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9028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69985014"/>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84138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057722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7"/>
            <a:ext cx="11018520" cy="553998"/>
          </a:xfrm>
        </p:spPr>
        <p:txBody>
          <a:bodyPr/>
          <a:lstStyle/>
          <a:p>
            <a:r>
              <a:rPr lang="en-US"/>
              <a:t>Click to edit Master title style</a:t>
            </a:r>
          </a:p>
        </p:txBody>
      </p:sp>
    </p:spTree>
    <p:extLst>
      <p:ext uri="{BB962C8B-B14F-4D97-AF65-F5344CB8AC3E}">
        <p14:creationId xmlns:p14="http://schemas.microsoft.com/office/powerpoint/2010/main" val="2247466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3474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lstStyle/>
          <a:p>
            <a:r>
              <a:rPr lang="en-US"/>
              <a:t>Click to edit Master title style</a:t>
            </a:r>
          </a:p>
        </p:txBody>
      </p:sp>
    </p:spTree>
    <p:extLst>
      <p:ext uri="{BB962C8B-B14F-4D97-AF65-F5344CB8AC3E}">
        <p14:creationId xmlns:p14="http://schemas.microsoft.com/office/powerpoint/2010/main" val="2328825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AF99FA-ADA2-404F-9BC0-3C28AC348F5B}"/>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9753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703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Lines Title Slide - Animat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576185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Lines Title Slide - Animat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26851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Lines Title Slide - Stat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03545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413218077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ark customer story">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954928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Light customer story">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00546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ree devices with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90"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3177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ingle devices with content">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42759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Single devices with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3"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4"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955682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492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1" y="1436688"/>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6912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2" name="Title 1"/>
          <p:cNvSpPr>
            <a:spLocks noGrp="1"/>
          </p:cNvSpPr>
          <p:nvPr>
            <p:ph type="title"/>
          </p:nvPr>
        </p:nvSpPr>
        <p:spPr>
          <a:xfrm>
            <a:off x="585217" y="2431804"/>
            <a:ext cx="4160520" cy="997196"/>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7" y="3874499"/>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7415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8"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7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486"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495"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40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795"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9670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dark gra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18E398B-2C6C-4221-AEA9-1022175FCDB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4322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20383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050623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639011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7526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62320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8"/>
            <a:ext cx="455362" cy="455362"/>
          </a:xfrm>
          <a:prstGeom prst="rect">
            <a:avLst/>
          </a:prstGeom>
        </p:spPr>
      </p:pic>
    </p:spTree>
    <p:extLst>
      <p:ext uri="{BB962C8B-B14F-4D97-AF65-F5344CB8AC3E}">
        <p14:creationId xmlns:p14="http://schemas.microsoft.com/office/powerpoint/2010/main" val="466336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1685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Automate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1291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520191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95360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bg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B209DFC8-3F19-4BDB-8E6C-597C4B946051}"/>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2866405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wer BI Closing ">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lumMod val="50000"/>
                      </a:schemeClr>
                    </a:gs>
                    <a:gs pos="99000">
                      <a:schemeClr val="tx1">
                        <a:lumMod val="50000"/>
                      </a:schemeClr>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chemeClr val="tx1">
                        <a:lumMod val="50000"/>
                      </a:schemeClr>
                    </a:gs>
                    <a:gs pos="99000">
                      <a:schemeClr val="tx1">
                        <a:lumMod val="50000"/>
                      </a:schemeClr>
                    </a:gs>
                  </a:gsLst>
                  <a:lin ang="5400000" scaled="1"/>
                </a:gradFill>
                <a:effectLst/>
                <a:uLnTx/>
                <a:uFillTx/>
                <a:latin typeface="Segoe UI"/>
                <a:ea typeface="+mn-ea"/>
                <a:cs typeface="Segoe UI" pitchFamily="34" charset="0"/>
              </a:rPr>
              <a:t>© Copyright Microsoft Corporation. All rights reserved. </a:t>
            </a:r>
          </a:p>
        </p:txBody>
      </p:sp>
      <p:grpSp>
        <p:nvGrpSpPr>
          <p:cNvPr id="7" name="Group 6">
            <a:extLst>
              <a:ext uri="{FF2B5EF4-FFF2-40B4-BE49-F238E27FC236}">
                <a16:creationId xmlns:a16="http://schemas.microsoft.com/office/drawing/2014/main" id="{60A759CC-2D7F-4138-85FD-2FED41B334CF}"/>
              </a:ext>
            </a:extLst>
          </p:cNvPr>
          <p:cNvGrpSpPr/>
          <p:nvPr userDrawn="1"/>
        </p:nvGrpSpPr>
        <p:grpSpPr>
          <a:xfrm>
            <a:off x="584201" y="454242"/>
            <a:ext cx="1650283" cy="572464"/>
            <a:chOff x="584201" y="454242"/>
            <a:chExt cx="1650283" cy="572464"/>
          </a:xfrm>
        </p:grpSpPr>
        <p:pic>
          <p:nvPicPr>
            <p:cNvPr id="8" name="MS logo white - EMF" descr="Microsoft logo white text version">
              <a:extLst>
                <a:ext uri="{FF2B5EF4-FFF2-40B4-BE49-F238E27FC236}">
                  <a16:creationId xmlns:a16="http://schemas.microsoft.com/office/drawing/2014/main" id="{883351C2-E357-4874-9D04-0AC2D85BF7B1}"/>
                </a:ext>
              </a:extLst>
            </p:cNvPr>
            <p:cNvPicPr>
              <a:picLocks noChangeAspect="1"/>
            </p:cNvPicPr>
            <p:nvPr userDrawn="1"/>
          </p:nvPicPr>
          <p:blipFill rotWithShape="1">
            <a:blip r:embed="rId2"/>
            <a:srcRect r="75831" b="-3502"/>
            <a:stretch/>
          </p:blipFill>
          <p:spPr bwMode="black">
            <a:xfrm>
              <a:off x="584201" y="585788"/>
              <a:ext cx="330200" cy="302854"/>
            </a:xfrm>
            <a:prstGeom prst="rect">
              <a:avLst/>
            </a:prstGeom>
          </p:spPr>
        </p:pic>
        <p:sp>
          <p:nvSpPr>
            <p:cNvPr id="10" name="TextBox 9">
              <a:extLst>
                <a:ext uri="{FF2B5EF4-FFF2-40B4-BE49-F238E27FC236}">
                  <a16:creationId xmlns:a16="http://schemas.microsoft.com/office/drawing/2014/main" id="{4F613829-2DEC-4E3E-BAE7-066D00129182}"/>
                </a:ext>
              </a:extLst>
            </p:cNvPr>
            <p:cNvSpPr txBox="1"/>
            <p:nvPr userDrawn="1"/>
          </p:nvSpPr>
          <p:spPr>
            <a:xfrm>
              <a:off x="759829" y="454242"/>
              <a:ext cx="1474655" cy="572464"/>
            </a:xfrm>
            <a:prstGeom prst="rect">
              <a:avLst/>
            </a:prstGeom>
            <a:noFill/>
          </p:spPr>
          <p:txBody>
            <a:bodyPr wrap="square" lIns="182880" tIns="146304" rIns="182880" bIns="146304" rtlCol="0">
              <a:spAutoFit/>
            </a:bodyPr>
            <a:lstStyle/>
            <a:p>
              <a:pPr>
                <a:lnSpc>
                  <a:spcPct val="90000"/>
                </a:lnSpc>
                <a:spcAft>
                  <a:spcPts val="612"/>
                </a:spcAft>
              </a:pPr>
              <a:r>
                <a:rPr lang="en-US" sz="2000" spc="-100" baseline="0">
                  <a:gradFill>
                    <a:gsLst>
                      <a:gs pos="2917">
                        <a:schemeClr val="tx1">
                          <a:lumMod val="50000"/>
                        </a:schemeClr>
                      </a:gs>
                      <a:gs pos="100000">
                        <a:schemeClr val="tx1">
                          <a:lumMod val="50000"/>
                        </a:schemeClr>
                      </a:gs>
                    </a:gsLst>
                    <a:lin ang="5400000" scaled="0"/>
                  </a:gradFill>
                  <a:latin typeface="+mj-lt"/>
                </a:rPr>
                <a:t>Microsoft</a:t>
              </a:r>
            </a:p>
          </p:txBody>
        </p:sp>
      </p:grpSp>
    </p:spTree>
    <p:extLst>
      <p:ext uri="{BB962C8B-B14F-4D97-AF65-F5344CB8AC3E}">
        <p14:creationId xmlns:p14="http://schemas.microsoft.com/office/powerpoint/2010/main" val="3100120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Automate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0890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226016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I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28658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I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25627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239278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70837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I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038944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54" name="Text Placeholder 4">
            <a:extLst>
              <a:ext uri="{FF2B5EF4-FFF2-40B4-BE49-F238E27FC236}">
                <a16:creationId xmlns:a16="http://schemas.microsoft.com/office/drawing/2014/main" id="{41286A60-DBF1-474B-A534-D805682512E9}"/>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658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Apps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spTree>
    <p:extLst>
      <p:ext uri="{BB962C8B-B14F-4D97-AF65-F5344CB8AC3E}">
        <p14:creationId xmlns:p14="http://schemas.microsoft.com/office/powerpoint/2010/main" val="1548102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Apps_Solid 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2"/>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5"/>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2527" y="479781"/>
            <a:ext cx="702706" cy="702706"/>
          </a:xfrm>
          <a:prstGeom prst="rect">
            <a:avLst/>
          </a:prstGeom>
        </p:spPr>
      </p:pic>
    </p:spTree>
    <p:extLst>
      <p:ext uri="{BB962C8B-B14F-4D97-AF65-F5344CB8AC3E}">
        <p14:creationId xmlns:p14="http://schemas.microsoft.com/office/powerpoint/2010/main" val="228893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wer Apps Closing ">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bg1"/>
                    </a:gs>
                    <a:gs pos="99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9A4013CD-60E0-485D-AB00-EEAFCF790B1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4492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Apps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2"/>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8" y="4833941"/>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9444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Apps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4"/>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8" y="4833941"/>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92898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4"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2"/>
            <a:ext cx="5212080" cy="430887"/>
          </a:xfrm>
        </p:spPr>
        <p:txBody>
          <a:bodyPr wrap="square">
            <a:spAutoFit/>
          </a:bodyPr>
          <a:lstStyle>
            <a:lvl1pPr marL="0" indent="0">
              <a:spcBef>
                <a:spcPts val="1222"/>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490" indent="0">
              <a:buFont typeface="Arial" panose="020B0604020202020204" pitchFamily="34" charset="0"/>
              <a:buNone/>
              <a:defRPr sz="2000" b="0"/>
            </a:lvl2pPr>
            <a:lvl3pPr marL="450677" indent="0">
              <a:buFont typeface="Arial" panose="020B0604020202020204" pitchFamily="34" charset="0"/>
              <a:buNone/>
              <a:tabLst/>
              <a:defRPr sz="1600" b="0"/>
            </a:lvl3pPr>
            <a:lvl4pPr marL="652212" indent="0">
              <a:buFont typeface="Arial" panose="020B0604020202020204" pitchFamily="34" charset="0"/>
              <a:buNone/>
              <a:defRPr sz="1400" b="0"/>
            </a:lvl4pPr>
            <a:lvl5pPr marL="853747"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537747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1" y="1435102"/>
            <a:ext cx="11018519" cy="430887"/>
          </a:xfrm>
        </p:spPr>
        <p:txBody>
          <a:bodyPr wrap="square">
            <a:spAutoFit/>
          </a:bodyPr>
          <a:lstStyle>
            <a:lvl1pPr marL="0" indent="0">
              <a:spcBef>
                <a:spcPts val="1222"/>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490" indent="0">
              <a:buFont typeface="Arial" panose="020B0604020202020204" pitchFamily="34" charset="0"/>
              <a:buNone/>
              <a:defRPr sz="2000" b="0"/>
            </a:lvl2pPr>
            <a:lvl3pPr marL="450677" indent="0">
              <a:buFont typeface="Arial" panose="020B0604020202020204" pitchFamily="34" charset="0"/>
              <a:buNone/>
              <a:tabLst/>
              <a:defRPr sz="1600" b="0"/>
            </a:lvl3pPr>
            <a:lvl4pPr marL="652212" indent="0">
              <a:buFont typeface="Arial" panose="020B0604020202020204" pitchFamily="34" charset="0"/>
              <a:buNone/>
              <a:defRPr sz="1400" b="0"/>
            </a:lvl4pPr>
            <a:lvl5pPr marL="853747"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2122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Apps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6"/>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4" y="2039605"/>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12" lvl="0" indent="-228512">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4"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512"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2"/>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4"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28" tIns="182828" rIns="182828" bIns="182828" rtlCol="0" anchor="b" anchorCtr="0">
            <a:noAutofit/>
          </a:bodyPr>
          <a:lstStyle/>
          <a:p>
            <a:pPr marR="0" lvl="0" indent="0" defTabSz="932384"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4" y="5071299"/>
            <a:ext cx="1828800" cy="249299"/>
          </a:xfrm>
          <a:prstGeom prst="rect">
            <a:avLst/>
          </a:prstGeom>
          <a:noFill/>
        </p:spPr>
        <p:txBody>
          <a:bodyPr vert="horz" wrap="square" lIns="0" tIns="45706" rIns="91414" bIns="4570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4"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4" y="4337440"/>
            <a:ext cx="1828800" cy="249299"/>
          </a:xfrm>
          <a:prstGeom prst="rect">
            <a:avLst/>
          </a:prstGeom>
          <a:noFill/>
        </p:spPr>
        <p:txBody>
          <a:bodyPr vert="horz" wrap="square" lIns="0" tIns="45706" rIns="91414" bIns="4570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4"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4" y="4337440"/>
            <a:ext cx="1371600" cy="249299"/>
          </a:xfrm>
          <a:prstGeom prst="rect">
            <a:avLst/>
          </a:prstGeom>
          <a:noFill/>
        </p:spPr>
        <p:txBody>
          <a:bodyPr vert="horz" wrap="square" lIns="0" tIns="45706" rIns="91414" bIns="4570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4"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4" y="5071299"/>
            <a:ext cx="1371600" cy="249299"/>
          </a:xfrm>
          <a:prstGeom prst="rect">
            <a:avLst/>
          </a:prstGeom>
          <a:noFill/>
        </p:spPr>
        <p:txBody>
          <a:bodyPr vert="horz" wrap="square" lIns="0" tIns="45706" rIns="91414" bIns="4570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4"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4"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4" y="5846715"/>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512" indent="0">
              <a:buNone/>
              <a:defRPr>
                <a:gradFill flip="none" rotWithShape="1">
                  <a:gsLst>
                    <a:gs pos="82000">
                      <a:schemeClr val="bg1"/>
                    </a:gs>
                    <a:gs pos="0">
                      <a:schemeClr val="bg1"/>
                    </a:gs>
                  </a:gsLst>
                  <a:lin ang="2700000" scaled="1"/>
                  <a:tileRect/>
                </a:gradFill>
              </a:defRPr>
            </a:lvl2pPr>
            <a:lvl3pPr marL="457025" indent="0">
              <a:buNone/>
              <a:defRPr>
                <a:gradFill flip="none" rotWithShape="1">
                  <a:gsLst>
                    <a:gs pos="82000">
                      <a:schemeClr val="bg1"/>
                    </a:gs>
                    <a:gs pos="0">
                      <a:schemeClr val="bg1"/>
                    </a:gs>
                  </a:gsLst>
                  <a:lin ang="2700000" scaled="1"/>
                  <a:tileRect/>
                </a:gradFill>
              </a:defRPr>
            </a:lvl3pPr>
            <a:lvl4pPr marL="661734" indent="0">
              <a:buNone/>
              <a:defRPr>
                <a:gradFill flip="none" rotWithShape="1">
                  <a:gsLst>
                    <a:gs pos="82000">
                      <a:schemeClr val="bg1"/>
                    </a:gs>
                    <a:gs pos="0">
                      <a:schemeClr val="bg1"/>
                    </a:gs>
                  </a:gsLst>
                  <a:lin ang="2700000" scaled="1"/>
                  <a:tileRect/>
                </a:gradFill>
              </a:defRPr>
            </a:lvl4pPr>
            <a:lvl5pPr marL="85533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6824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Apps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45879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48291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Agents_Graphic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876929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Agents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28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455689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icrosoft Flow Closing ">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vert="horz" wrap="square" lIns="0" tIns="0" rIns="0" bIns="0" rtlCol="0" anchor="t" anchorCtr="0">
            <a:noAutofit/>
          </a:bodyPr>
          <a:lstStyle>
            <a:lvl1pPr>
              <a:defRPr lang="en-US" sz="2549" dirty="0">
                <a:gradFill>
                  <a:gsLst>
                    <a:gs pos="83000">
                      <a:schemeClr val="bg1"/>
                    </a:gs>
                    <a:gs pos="99000">
                      <a:schemeClr val="bg1"/>
                    </a:gs>
                  </a:gsLst>
                  <a:lin ang="5400000" scaled="1"/>
                </a:gradFill>
              </a:defRPr>
            </a:lvl1pPr>
          </a:lstStyle>
          <a:p>
            <a:pPr lvl="0">
              <a:lnSpc>
                <a:spcPct val="100000"/>
              </a:lnSpc>
              <a:spcAft>
                <a:spcPts val="1274"/>
              </a:spcAft>
            </a:pPr>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5CAE237B-8566-4C84-B7EE-EABAC47D09B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788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106989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Agents_Customer wins">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54" tIns="182854" rIns="182854" bIns="182854" rtlCol="0" anchor="b" anchorCtr="0">
            <a:no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61683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Apps_Photo Sectio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99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89664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592709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losing logo slide static">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7"/>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119422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
        <p:nvSpPr>
          <p:cNvPr id="4" name="Text Placeholder 4">
            <a:extLst>
              <a:ext uri="{FF2B5EF4-FFF2-40B4-BE49-F238E27FC236}">
                <a16:creationId xmlns:a16="http://schemas.microsoft.com/office/drawing/2014/main" id="{DC93858E-2B5B-4984-AE1C-5EDD0D9F17B1}"/>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862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Title square photo">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F4652AF-C2D8-4BEC-A0D9-E748B5359F07}"/>
              </a:ext>
            </a:extLst>
          </p:cNvPr>
          <p:cNvGrpSpPr/>
          <p:nvPr/>
        </p:nvGrpSpPr>
        <p:grpSpPr>
          <a:xfrm>
            <a:off x="-1433034" y="1055017"/>
            <a:ext cx="5400711" cy="5400668"/>
            <a:chOff x="6043936" y="1055017"/>
            <a:chExt cx="5400711" cy="5400668"/>
          </a:xfrm>
        </p:grpSpPr>
        <p:grpSp>
          <p:nvGrpSpPr>
            <p:cNvPr id="63" name="Group 62">
              <a:extLst>
                <a:ext uri="{FF2B5EF4-FFF2-40B4-BE49-F238E27FC236}">
                  <a16:creationId xmlns:a16="http://schemas.microsoft.com/office/drawing/2014/main" id="{CDA6D948-F714-4838-8392-63EFF532A9F2}"/>
                </a:ext>
              </a:extLst>
            </p:cNvPr>
            <p:cNvGrpSpPr/>
            <p:nvPr/>
          </p:nvGrpSpPr>
          <p:grpSpPr>
            <a:xfrm>
              <a:off x="6043936" y="1055017"/>
              <a:ext cx="5400711" cy="5400668"/>
              <a:chOff x="6043936" y="1055017"/>
              <a:chExt cx="5400711" cy="5400668"/>
            </a:xfrm>
          </p:grpSpPr>
          <p:sp>
            <p:nvSpPr>
              <p:cNvPr id="66" name="Freeform 89">
                <a:extLst>
                  <a:ext uri="{FF2B5EF4-FFF2-40B4-BE49-F238E27FC236}">
                    <a16:creationId xmlns:a16="http://schemas.microsoft.com/office/drawing/2014/main" id="{20DB0DA7-D3AA-4E11-B409-9C126B15053E}"/>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7" name="Freeform 90">
                <a:extLst>
                  <a:ext uri="{FF2B5EF4-FFF2-40B4-BE49-F238E27FC236}">
                    <a16:creationId xmlns:a16="http://schemas.microsoft.com/office/drawing/2014/main" id="{E60FB3F0-00EB-4399-9ED3-49E78AD18B5F}"/>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8" name="Freeform 91">
                <a:extLst>
                  <a:ext uri="{FF2B5EF4-FFF2-40B4-BE49-F238E27FC236}">
                    <a16:creationId xmlns:a16="http://schemas.microsoft.com/office/drawing/2014/main" id="{1988DC52-E069-4EBF-9359-84A3422C0306}"/>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9" name="Freeform 92">
                <a:extLst>
                  <a:ext uri="{FF2B5EF4-FFF2-40B4-BE49-F238E27FC236}">
                    <a16:creationId xmlns:a16="http://schemas.microsoft.com/office/drawing/2014/main" id="{DC92AE49-AE93-48C1-AD0A-D0565BDEBF6A}"/>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70" name="Freeform 93">
                <a:extLst>
                  <a:ext uri="{FF2B5EF4-FFF2-40B4-BE49-F238E27FC236}">
                    <a16:creationId xmlns:a16="http://schemas.microsoft.com/office/drawing/2014/main" id="{1EC38F95-5ABF-428C-AE15-7926C1ECEDD2}"/>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71" name="Freeform 94">
                <a:extLst>
                  <a:ext uri="{FF2B5EF4-FFF2-40B4-BE49-F238E27FC236}">
                    <a16:creationId xmlns:a16="http://schemas.microsoft.com/office/drawing/2014/main" id="{5B748C86-4573-4830-B640-AFD38FB06C6A}"/>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72" name="Freeform 95">
                <a:extLst>
                  <a:ext uri="{FF2B5EF4-FFF2-40B4-BE49-F238E27FC236}">
                    <a16:creationId xmlns:a16="http://schemas.microsoft.com/office/drawing/2014/main" id="{26C16A69-BCE2-43B4-8C5B-03A4F41122B5}"/>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73" name="Freeform 96">
                <a:extLst>
                  <a:ext uri="{FF2B5EF4-FFF2-40B4-BE49-F238E27FC236}">
                    <a16:creationId xmlns:a16="http://schemas.microsoft.com/office/drawing/2014/main" id="{ADB41ABA-3173-4BBE-8727-CD363EC77499}"/>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64" name="Freeform 115">
              <a:extLst>
                <a:ext uri="{FF2B5EF4-FFF2-40B4-BE49-F238E27FC236}">
                  <a16:creationId xmlns:a16="http://schemas.microsoft.com/office/drawing/2014/main" id="{BA0D8B7A-F73C-46B9-B1D0-1ED9EDA0FABA}"/>
                </a:ext>
              </a:extLst>
            </p:cNvPr>
            <p:cNvSpPr>
              <a:spLocks/>
            </p:cNvSpPr>
            <p:nvPr/>
          </p:nvSpPr>
          <p:spPr bwMode="auto">
            <a:xfrm>
              <a:off x="7430183" y="2602413"/>
              <a:ext cx="2239773" cy="2305876"/>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5" name="Freeform 116">
              <a:extLst>
                <a:ext uri="{FF2B5EF4-FFF2-40B4-BE49-F238E27FC236}">
                  <a16:creationId xmlns:a16="http://schemas.microsoft.com/office/drawing/2014/main" id="{BA21C833-F078-41DF-B071-CBC4E4F03651}"/>
                </a:ext>
              </a:extLst>
            </p:cNvPr>
            <p:cNvSpPr>
              <a:spLocks/>
            </p:cNvSpPr>
            <p:nvPr/>
          </p:nvSpPr>
          <p:spPr bwMode="auto">
            <a:xfrm>
              <a:off x="8025251" y="2602413"/>
              <a:ext cx="2033150" cy="1297571"/>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sp>
        <p:nvSpPr>
          <p:cNvPr id="47" name="Text Placeholder 4">
            <a:extLst>
              <a:ext uri="{FF2B5EF4-FFF2-40B4-BE49-F238E27FC236}">
                <a16:creationId xmlns:a16="http://schemas.microsoft.com/office/drawing/2014/main" id="{FF20BB54-15EC-4D34-9ADE-8CC7EDDFFF5D}"/>
              </a:ext>
            </a:extLst>
          </p:cNvPr>
          <p:cNvSpPr txBox="1">
            <a:spLocks/>
          </p:cNvSpPr>
          <p:nvPr/>
        </p:nvSpPr>
        <p:spPr>
          <a:xfrm>
            <a:off x="1448702" y="2004589"/>
            <a:ext cx="3694798" cy="307777"/>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Cloud for Retail</a:t>
            </a:r>
          </a:p>
        </p:txBody>
      </p:sp>
      <p:sp>
        <p:nvSpPr>
          <p:cNvPr id="48" name="Freeform: Shape 47">
            <a:extLst>
              <a:ext uri="{FF2B5EF4-FFF2-40B4-BE49-F238E27FC236}">
                <a16:creationId xmlns:a16="http://schemas.microsoft.com/office/drawing/2014/main" id="{4BFA2855-AC6F-48E5-910B-2FF07800A8D6}"/>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49" name="Picture 48" descr="A close up of a busy city street&#10;&#10;Description automatically generated">
            <a:extLst>
              <a:ext uri="{FF2B5EF4-FFF2-40B4-BE49-F238E27FC236}">
                <a16:creationId xmlns:a16="http://schemas.microsoft.com/office/drawing/2014/main" id="{D34E0911-2B2B-4BB5-B47E-03560C3191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24830" y="90833"/>
            <a:ext cx="4434485" cy="2180937"/>
          </a:xfrm>
          <a:custGeom>
            <a:avLst/>
            <a:gdLst>
              <a:gd name="connsiteX0" fmla="*/ 0 w 4434485"/>
              <a:gd name="connsiteY0" fmla="*/ 0 h 2180937"/>
              <a:gd name="connsiteX1" fmla="*/ 4434485 w 4434485"/>
              <a:gd name="connsiteY1" fmla="*/ 0 h 2180937"/>
              <a:gd name="connsiteX2" fmla="*/ 4434485 w 4434485"/>
              <a:gd name="connsiteY2" fmla="*/ 2180937 h 2180937"/>
              <a:gd name="connsiteX3" fmla="*/ 0 w 443448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5" h="2180937">
                <a:moveTo>
                  <a:pt x="0" y="0"/>
                </a:moveTo>
                <a:lnTo>
                  <a:pt x="4434485" y="0"/>
                </a:lnTo>
                <a:lnTo>
                  <a:pt x="4434485" y="2180937"/>
                </a:lnTo>
                <a:lnTo>
                  <a:pt x="0" y="2180937"/>
                </a:lnTo>
                <a:close/>
              </a:path>
            </a:pathLst>
          </a:custGeom>
        </p:spPr>
      </p:pic>
      <p:pic>
        <p:nvPicPr>
          <p:cNvPr id="50" name="Picture 49" descr="A close up of a person with glasses&#10;&#10;Description automatically generated">
            <a:extLst>
              <a:ext uri="{FF2B5EF4-FFF2-40B4-BE49-F238E27FC236}">
                <a16:creationId xmlns:a16="http://schemas.microsoft.com/office/drawing/2014/main" id="{64DC2667-323D-47E5-9321-680AE90E62D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52" name="Picture 51" descr="A picture containing person, indoor, holding, front&#10;&#10;Description automatically generated">
            <a:extLst>
              <a:ext uri="{FF2B5EF4-FFF2-40B4-BE49-F238E27FC236}">
                <a16:creationId xmlns:a16="http://schemas.microsoft.com/office/drawing/2014/main" id="{3045C785-848D-4DB9-9E5A-071E2D6A2B9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909075" y="4586235"/>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53" name="Picture 52" descr="A person sitting at a table&#10;&#10;Description automatically generated">
            <a:extLst>
              <a:ext uri="{FF2B5EF4-FFF2-40B4-BE49-F238E27FC236}">
                <a16:creationId xmlns:a16="http://schemas.microsoft.com/office/drawing/2014/main" id="{55D7B610-F545-46E9-ADC4-1577EF9232B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54" name="Picture 53" descr="A picture containing person, standing, person, holding&#10;&#10;Description automatically generated">
            <a:extLst>
              <a:ext uri="{FF2B5EF4-FFF2-40B4-BE49-F238E27FC236}">
                <a16:creationId xmlns:a16="http://schemas.microsoft.com/office/drawing/2014/main" id="{B53002B2-FAFC-436D-A339-056091C2EF6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909076" y="90832"/>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grpSp>
        <p:nvGrpSpPr>
          <p:cNvPr id="23" name="Group 22">
            <a:extLst>
              <a:ext uri="{FF2B5EF4-FFF2-40B4-BE49-F238E27FC236}">
                <a16:creationId xmlns:a16="http://schemas.microsoft.com/office/drawing/2014/main" id="{474B01BF-A0C4-4539-AD1A-4CB983148DD2}"/>
              </a:ext>
            </a:extLst>
          </p:cNvPr>
          <p:cNvGrpSpPr>
            <a:grpSpLocks/>
          </p:cNvGrpSpPr>
          <p:nvPr/>
        </p:nvGrpSpPr>
        <p:grpSpPr>
          <a:xfrm>
            <a:off x="588263" y="1835437"/>
            <a:ext cx="646080" cy="646080"/>
            <a:chOff x="7355213" y="1251181"/>
            <a:chExt cx="831086" cy="831086"/>
          </a:xfrm>
        </p:grpSpPr>
        <p:sp>
          <p:nvSpPr>
            <p:cNvPr id="24" name="Oval 23">
              <a:extLst>
                <a:ext uri="{FF2B5EF4-FFF2-40B4-BE49-F238E27FC236}">
                  <a16:creationId xmlns:a16="http://schemas.microsoft.com/office/drawing/2014/main" id="{4DC16EFE-514C-4511-8264-F4A43CD46497}"/>
                </a:ext>
              </a:extLst>
            </p:cNvPr>
            <p:cNvSpPr/>
            <p:nvPr/>
          </p:nvSpPr>
          <p:spPr bwMode="auto">
            <a:xfrm>
              <a:off x="7355213" y="1251181"/>
              <a:ext cx="831086" cy="831086"/>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5" name="Group 24">
              <a:extLst>
                <a:ext uri="{FF2B5EF4-FFF2-40B4-BE49-F238E27FC236}">
                  <a16:creationId xmlns:a16="http://schemas.microsoft.com/office/drawing/2014/main" id="{2CE137DE-EEA3-49B2-B5B1-939A2CAC9458}"/>
                </a:ext>
              </a:extLst>
            </p:cNvPr>
            <p:cNvGrpSpPr/>
            <p:nvPr/>
          </p:nvGrpSpPr>
          <p:grpSpPr>
            <a:xfrm>
              <a:off x="7534163" y="1459147"/>
              <a:ext cx="473188" cy="415154"/>
              <a:chOff x="10627609" y="2335305"/>
              <a:chExt cx="504825" cy="442912"/>
            </a:xfrm>
          </p:grpSpPr>
          <p:sp>
            <p:nvSpPr>
              <p:cNvPr id="26" name="AutoShape 113">
                <a:extLst>
                  <a:ext uri="{FF2B5EF4-FFF2-40B4-BE49-F238E27FC236}">
                    <a16:creationId xmlns:a16="http://schemas.microsoft.com/office/drawing/2014/main" id="{BDE0F8AF-9620-4981-A141-1F4F20A230CF}"/>
                  </a:ext>
                </a:extLst>
              </p:cNvPr>
              <p:cNvSpPr>
                <a:spLocks noChangeAspect="1" noChangeArrowheads="1" noTextEdit="1"/>
              </p:cNvSpPr>
              <p:nvPr/>
            </p:nvSpPr>
            <p:spPr bwMode="auto">
              <a:xfrm>
                <a:off x="10627609" y="2335305"/>
                <a:ext cx="5048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15">
                <a:extLst>
                  <a:ext uri="{FF2B5EF4-FFF2-40B4-BE49-F238E27FC236}">
                    <a16:creationId xmlns:a16="http://schemas.microsoft.com/office/drawing/2014/main" id="{A4B3DE98-3606-4607-9940-9294983147C8}"/>
                  </a:ext>
                </a:extLst>
              </p:cNvPr>
              <p:cNvSpPr>
                <a:spLocks/>
              </p:cNvSpPr>
              <p:nvPr/>
            </p:nvSpPr>
            <p:spPr bwMode="auto">
              <a:xfrm>
                <a:off x="10627609" y="2335305"/>
                <a:ext cx="430213" cy="442912"/>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16">
                <a:extLst>
                  <a:ext uri="{FF2B5EF4-FFF2-40B4-BE49-F238E27FC236}">
                    <a16:creationId xmlns:a16="http://schemas.microsoft.com/office/drawing/2014/main" id="{13CE1D1C-F951-4A0E-BC35-027D1BE2CB1C}"/>
                  </a:ext>
                </a:extLst>
              </p:cNvPr>
              <p:cNvSpPr>
                <a:spLocks/>
              </p:cNvSpPr>
              <p:nvPr/>
            </p:nvSpPr>
            <p:spPr bwMode="auto">
              <a:xfrm>
                <a:off x="10741909" y="2335305"/>
                <a:ext cx="390525" cy="249237"/>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29" name="Straight Connector 28">
            <a:extLst>
              <a:ext uri="{FF2B5EF4-FFF2-40B4-BE49-F238E27FC236}">
                <a16:creationId xmlns:a16="http://schemas.microsoft.com/office/drawing/2014/main" id="{F5DB9624-E8E1-4C8B-9EC6-32857229B3E9}"/>
              </a:ext>
            </a:extLst>
          </p:cNvPr>
          <p:cNvCxnSpPr>
            <a:cxnSpLocks/>
          </p:cNvCxnSpPr>
          <p:nvPr/>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 name="Text Placeholder 3">
            <a:extLst>
              <a:ext uri="{FF2B5EF4-FFF2-40B4-BE49-F238E27FC236}">
                <a16:creationId xmlns:a16="http://schemas.microsoft.com/office/drawing/2014/main" id="{14BBA8FD-CB45-45C9-85A3-4ABA51708EF7}"/>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43" name="Picture 42">
            <a:extLst>
              <a:ext uri="{FF2B5EF4-FFF2-40B4-BE49-F238E27FC236}">
                <a16:creationId xmlns:a16="http://schemas.microsoft.com/office/drawing/2014/main" id="{DB6D319A-0FA5-4F49-85EA-FDB30B4E742B}"/>
              </a:ext>
            </a:extLst>
          </p:cNvPr>
          <p:cNvPicPr>
            <a:picLocks/>
          </p:cNvPicPr>
          <p:nvPr/>
        </p:nvPicPr>
        <p:blipFill rotWithShape="1">
          <a:blip r:embed="rId8"/>
          <a:srcRect l="2" t="2" r="7528" b="19139"/>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spTree>
    <p:extLst>
      <p:ext uri="{BB962C8B-B14F-4D97-AF65-F5344CB8AC3E}">
        <p14:creationId xmlns:p14="http://schemas.microsoft.com/office/powerpoint/2010/main" val="2402099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Divider Layou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D40491D-7FA5-4574-B82B-A683E29574BC}"/>
              </a:ext>
            </a:extLst>
          </p:cNvPr>
          <p:cNvGrpSpPr/>
          <p:nvPr/>
        </p:nvGrpSpPr>
        <p:grpSpPr>
          <a:xfrm>
            <a:off x="-1433034" y="1055017"/>
            <a:ext cx="5400711" cy="5400668"/>
            <a:chOff x="6043936" y="1055017"/>
            <a:chExt cx="5400711" cy="5400668"/>
          </a:xfrm>
        </p:grpSpPr>
        <p:grpSp>
          <p:nvGrpSpPr>
            <p:cNvPr id="32" name="Group 31">
              <a:extLst>
                <a:ext uri="{FF2B5EF4-FFF2-40B4-BE49-F238E27FC236}">
                  <a16:creationId xmlns:a16="http://schemas.microsoft.com/office/drawing/2014/main" id="{C8F942D2-5299-4EFB-BE26-62EDFFC147FD}"/>
                </a:ext>
              </a:extLst>
            </p:cNvPr>
            <p:cNvGrpSpPr/>
            <p:nvPr/>
          </p:nvGrpSpPr>
          <p:grpSpPr>
            <a:xfrm>
              <a:off x="6043936" y="1055017"/>
              <a:ext cx="5400711" cy="5400668"/>
              <a:chOff x="6043936" y="1055017"/>
              <a:chExt cx="5400711" cy="5400668"/>
            </a:xfrm>
          </p:grpSpPr>
          <p:sp>
            <p:nvSpPr>
              <p:cNvPr id="35" name="Freeform 89">
                <a:extLst>
                  <a:ext uri="{FF2B5EF4-FFF2-40B4-BE49-F238E27FC236}">
                    <a16:creationId xmlns:a16="http://schemas.microsoft.com/office/drawing/2014/main" id="{A57DE223-B9A8-47F2-806F-5FB0CC7A03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6" name="Freeform 90">
                <a:extLst>
                  <a:ext uri="{FF2B5EF4-FFF2-40B4-BE49-F238E27FC236}">
                    <a16:creationId xmlns:a16="http://schemas.microsoft.com/office/drawing/2014/main" id="{294499A3-FC51-40AF-BA4A-E759F9D3A95E}"/>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7" name="Freeform 91">
                <a:extLst>
                  <a:ext uri="{FF2B5EF4-FFF2-40B4-BE49-F238E27FC236}">
                    <a16:creationId xmlns:a16="http://schemas.microsoft.com/office/drawing/2014/main" id="{2DEDB3ED-EC98-42B6-82D4-2C03E05A479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8" name="Freeform 92">
                <a:extLst>
                  <a:ext uri="{FF2B5EF4-FFF2-40B4-BE49-F238E27FC236}">
                    <a16:creationId xmlns:a16="http://schemas.microsoft.com/office/drawing/2014/main" id="{BCFB22CE-60DB-46EA-A3C1-31FBFE50F206}"/>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9" name="Freeform 93">
                <a:extLst>
                  <a:ext uri="{FF2B5EF4-FFF2-40B4-BE49-F238E27FC236}">
                    <a16:creationId xmlns:a16="http://schemas.microsoft.com/office/drawing/2014/main" id="{A31AA9C1-1A0A-4C11-97EC-E3B61C90CF0E}"/>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40" name="Freeform 94">
                <a:extLst>
                  <a:ext uri="{FF2B5EF4-FFF2-40B4-BE49-F238E27FC236}">
                    <a16:creationId xmlns:a16="http://schemas.microsoft.com/office/drawing/2014/main" id="{AAB21A53-FCB2-4872-8FFB-26ED3E68B9C2}"/>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5" name="Freeform 95">
                <a:extLst>
                  <a:ext uri="{FF2B5EF4-FFF2-40B4-BE49-F238E27FC236}">
                    <a16:creationId xmlns:a16="http://schemas.microsoft.com/office/drawing/2014/main" id="{444BF443-847B-4ED2-B0E7-BC1788A44709}"/>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66" name="Freeform 96">
                <a:extLst>
                  <a:ext uri="{FF2B5EF4-FFF2-40B4-BE49-F238E27FC236}">
                    <a16:creationId xmlns:a16="http://schemas.microsoft.com/office/drawing/2014/main" id="{86AC8943-D074-443C-AB55-5B0FE7168879}"/>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33" name="Freeform 115">
              <a:extLst>
                <a:ext uri="{FF2B5EF4-FFF2-40B4-BE49-F238E27FC236}">
                  <a16:creationId xmlns:a16="http://schemas.microsoft.com/office/drawing/2014/main" id="{7BA144A8-C4AC-4690-8B34-E929E47FE3AC}"/>
                </a:ext>
              </a:extLst>
            </p:cNvPr>
            <p:cNvSpPr>
              <a:spLocks/>
            </p:cNvSpPr>
            <p:nvPr/>
          </p:nvSpPr>
          <p:spPr bwMode="auto">
            <a:xfrm>
              <a:off x="7430183" y="2602413"/>
              <a:ext cx="2239773" cy="2305876"/>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4" name="Freeform 116">
              <a:extLst>
                <a:ext uri="{FF2B5EF4-FFF2-40B4-BE49-F238E27FC236}">
                  <a16:creationId xmlns:a16="http://schemas.microsoft.com/office/drawing/2014/main" id="{C5AF7234-3AF2-46BA-8A99-38D222406730}"/>
                </a:ext>
              </a:extLst>
            </p:cNvPr>
            <p:cNvSpPr>
              <a:spLocks/>
            </p:cNvSpPr>
            <p:nvPr/>
          </p:nvSpPr>
          <p:spPr bwMode="auto">
            <a:xfrm>
              <a:off x="8025251" y="2602413"/>
              <a:ext cx="2033150" cy="1297571"/>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cxnSp>
        <p:nvCxnSpPr>
          <p:cNvPr id="27" name="Straight Connector 26">
            <a:extLst>
              <a:ext uri="{FF2B5EF4-FFF2-40B4-BE49-F238E27FC236}">
                <a16:creationId xmlns:a16="http://schemas.microsoft.com/office/drawing/2014/main" id="{B1355AA1-EBCF-4923-8A49-B46F6489923C}"/>
              </a:ext>
            </a:extLst>
          </p:cNvPr>
          <p:cNvCxnSpPr>
            <a:cxnSpLocks/>
          </p:cNvCxnSpPr>
          <p:nvPr/>
        </p:nvCxnSpPr>
        <p:spPr>
          <a:xfrm>
            <a:off x="0" y="-423345"/>
            <a:ext cx="590550" cy="0"/>
          </a:xfrm>
          <a:prstGeom prst="line">
            <a:avLst/>
          </a:prstGeom>
          <a:noFill/>
          <a:ln w="9525" cap="flat" cmpd="sng" algn="ctr">
            <a:solidFill>
              <a:srgbClr val="FFFFFF"/>
            </a:solidFill>
            <a:prstDash val="dash"/>
            <a:headEnd type="none"/>
            <a:tailEnd type="none"/>
          </a:ln>
          <a:effectLst/>
        </p:spPr>
      </p:cxnSp>
      <p:sp>
        <p:nvSpPr>
          <p:cNvPr id="30" name="Oval 29">
            <a:extLst>
              <a:ext uri="{FF2B5EF4-FFF2-40B4-BE49-F238E27FC236}">
                <a16:creationId xmlns:a16="http://schemas.microsoft.com/office/drawing/2014/main" id="{46BB8625-39A4-4DD2-A85D-FA9A27A301A9}"/>
              </a:ext>
            </a:extLst>
          </p:cNvPr>
          <p:cNvSpPr>
            <a:spLocks/>
          </p:cNvSpPr>
          <p:nvPr/>
        </p:nvSpPr>
        <p:spPr bwMode="auto">
          <a:xfrm>
            <a:off x="586593" y="-796580"/>
            <a:ext cx="746470" cy="746470"/>
          </a:xfrm>
          <a:prstGeom prst="ellipse">
            <a:avLst/>
          </a:prstGeom>
          <a:no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cxnSp>
        <p:nvCxnSpPr>
          <p:cNvPr id="53" name="Straight Connector 52">
            <a:extLst>
              <a:ext uri="{FF2B5EF4-FFF2-40B4-BE49-F238E27FC236}">
                <a16:creationId xmlns:a16="http://schemas.microsoft.com/office/drawing/2014/main" id="{C7654BC4-AB0B-42B2-9C67-8DAB1598FDFE}"/>
              </a:ext>
            </a:extLst>
          </p:cNvPr>
          <p:cNvCxnSpPr>
            <a:cxnSpLocks/>
          </p:cNvCxnSpPr>
          <p:nvPr/>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grpSp>
        <p:nvGrpSpPr>
          <p:cNvPr id="3" name="Group 2">
            <a:extLst>
              <a:ext uri="{FF2B5EF4-FFF2-40B4-BE49-F238E27FC236}">
                <a16:creationId xmlns:a16="http://schemas.microsoft.com/office/drawing/2014/main" id="{DDB0B8EC-AC11-4D38-A518-2E4A34942157}"/>
              </a:ext>
            </a:extLst>
          </p:cNvPr>
          <p:cNvGrpSpPr>
            <a:grpSpLocks noChangeAspect="1"/>
          </p:cNvGrpSpPr>
          <p:nvPr/>
        </p:nvGrpSpPr>
        <p:grpSpPr>
          <a:xfrm>
            <a:off x="602887" y="2009855"/>
            <a:ext cx="769219" cy="769219"/>
            <a:chOff x="602887" y="2009855"/>
            <a:chExt cx="769219" cy="769219"/>
          </a:xfrm>
        </p:grpSpPr>
        <p:sp>
          <p:nvSpPr>
            <p:cNvPr id="46" name="Oval 45">
              <a:extLst>
                <a:ext uri="{FF2B5EF4-FFF2-40B4-BE49-F238E27FC236}">
                  <a16:creationId xmlns:a16="http://schemas.microsoft.com/office/drawing/2014/main" id="{6323BFCA-2748-4087-B878-15C9C8E5D171}"/>
                </a:ext>
              </a:extLst>
            </p:cNvPr>
            <p:cNvSpPr/>
            <p:nvPr/>
          </p:nvSpPr>
          <p:spPr bwMode="auto">
            <a:xfrm>
              <a:off x="602887" y="2009855"/>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41" name="Group 40">
              <a:extLst>
                <a:ext uri="{FF2B5EF4-FFF2-40B4-BE49-F238E27FC236}">
                  <a16:creationId xmlns:a16="http://schemas.microsoft.com/office/drawing/2014/main" id="{F3ED196E-03DC-4C8E-A234-F1245C805985}"/>
                </a:ext>
              </a:extLst>
            </p:cNvPr>
            <p:cNvGrpSpPr/>
            <p:nvPr/>
          </p:nvGrpSpPr>
          <p:grpSpPr>
            <a:xfrm>
              <a:off x="758674" y="2193707"/>
              <a:ext cx="457644" cy="401514"/>
              <a:chOff x="-1569766" y="1222976"/>
              <a:chExt cx="254092" cy="222929"/>
            </a:xfrm>
          </p:grpSpPr>
          <p:sp>
            <p:nvSpPr>
              <p:cNvPr id="42" name="AutoShape 113">
                <a:extLst>
                  <a:ext uri="{FF2B5EF4-FFF2-40B4-BE49-F238E27FC236}">
                    <a16:creationId xmlns:a16="http://schemas.microsoft.com/office/drawing/2014/main" id="{A7B0D77F-206B-43FB-8D48-4BDA83AC048B}"/>
                  </a:ext>
                </a:extLst>
              </p:cNvPr>
              <p:cNvSpPr>
                <a:spLocks noChangeAspect="1" noChangeArrowheads="1" noTextEdit="1"/>
              </p:cNvSpPr>
              <p:nvPr/>
            </p:nvSpPr>
            <p:spPr bwMode="auto">
              <a:xfrm>
                <a:off x="-1569766" y="1222976"/>
                <a:ext cx="254092" cy="22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15">
                <a:extLst>
                  <a:ext uri="{FF2B5EF4-FFF2-40B4-BE49-F238E27FC236}">
                    <a16:creationId xmlns:a16="http://schemas.microsoft.com/office/drawing/2014/main" id="{2CD4FC3C-D5D2-406B-9BD5-BCC6438AAF57}"/>
                  </a:ext>
                </a:extLst>
              </p:cNvPr>
              <p:cNvSpPr>
                <a:spLocks/>
              </p:cNvSpPr>
              <p:nvPr/>
            </p:nvSpPr>
            <p:spPr bwMode="auto">
              <a:xfrm>
                <a:off x="-1569766" y="1222976"/>
                <a:ext cx="216538" cy="222929"/>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16">
                <a:extLst>
                  <a:ext uri="{FF2B5EF4-FFF2-40B4-BE49-F238E27FC236}">
                    <a16:creationId xmlns:a16="http://schemas.microsoft.com/office/drawing/2014/main" id="{782D706A-197D-4D2E-9F79-3709C0FFF0FC}"/>
                  </a:ext>
                </a:extLst>
              </p:cNvPr>
              <p:cNvSpPr>
                <a:spLocks/>
              </p:cNvSpPr>
              <p:nvPr/>
            </p:nvSpPr>
            <p:spPr bwMode="auto">
              <a:xfrm>
                <a:off x="-1512236" y="1222976"/>
                <a:ext cx="196562" cy="125447"/>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4" name="Freeform: Shape 53">
            <a:extLst>
              <a:ext uri="{FF2B5EF4-FFF2-40B4-BE49-F238E27FC236}">
                <a16:creationId xmlns:a16="http://schemas.microsoft.com/office/drawing/2014/main" id="{839371D8-A4AA-4A28-9A56-001286C51517}"/>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5" name="Picture 54" descr="A close up of a busy city street&#10;&#10;Description automatically generated">
            <a:extLst>
              <a:ext uri="{FF2B5EF4-FFF2-40B4-BE49-F238E27FC236}">
                <a16:creationId xmlns:a16="http://schemas.microsoft.com/office/drawing/2014/main" id="{E47E33EA-8CE3-4440-A4B0-AF7304B8BED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0" y="90833"/>
            <a:ext cx="4434485" cy="2180937"/>
          </a:xfrm>
          <a:custGeom>
            <a:avLst/>
            <a:gdLst>
              <a:gd name="connsiteX0" fmla="*/ 0 w 4434485"/>
              <a:gd name="connsiteY0" fmla="*/ 0 h 2180937"/>
              <a:gd name="connsiteX1" fmla="*/ 4434485 w 4434485"/>
              <a:gd name="connsiteY1" fmla="*/ 0 h 2180937"/>
              <a:gd name="connsiteX2" fmla="*/ 4434485 w 4434485"/>
              <a:gd name="connsiteY2" fmla="*/ 2180937 h 2180937"/>
              <a:gd name="connsiteX3" fmla="*/ 0 w 443448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5" h="2180937">
                <a:moveTo>
                  <a:pt x="0" y="0"/>
                </a:moveTo>
                <a:lnTo>
                  <a:pt x="4434485" y="0"/>
                </a:lnTo>
                <a:lnTo>
                  <a:pt x="4434485" y="2180937"/>
                </a:lnTo>
                <a:lnTo>
                  <a:pt x="0" y="2180937"/>
                </a:lnTo>
                <a:close/>
              </a:path>
            </a:pathLst>
          </a:custGeom>
        </p:spPr>
      </p:pic>
      <p:pic>
        <p:nvPicPr>
          <p:cNvPr id="56" name="Picture 55" descr="A close up of a person with glasses&#10;&#10;Description automatically generated">
            <a:extLst>
              <a:ext uri="{FF2B5EF4-FFF2-40B4-BE49-F238E27FC236}">
                <a16:creationId xmlns:a16="http://schemas.microsoft.com/office/drawing/2014/main" id="{C9E07E59-C72C-4949-83BD-54A9B04F667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57" name="Picture 56" descr="A picture containing person, indoor, holding, front&#10;&#10;Description automatically generated">
            <a:extLst>
              <a:ext uri="{FF2B5EF4-FFF2-40B4-BE49-F238E27FC236}">
                <a16:creationId xmlns:a16="http://schemas.microsoft.com/office/drawing/2014/main" id="{4E15040F-C519-448C-91EA-C581A2DD83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909075" y="4586235"/>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58" name="Picture 57" descr="A person sitting at a table&#10;&#10;Description automatically generated">
            <a:extLst>
              <a:ext uri="{FF2B5EF4-FFF2-40B4-BE49-F238E27FC236}">
                <a16:creationId xmlns:a16="http://schemas.microsoft.com/office/drawing/2014/main" id="{D2B462D2-1D67-4050-B9AD-F2C31A80496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59" name="Picture 58" descr="A picture containing person, standing, person, holding&#10;&#10;Description automatically generated">
            <a:extLst>
              <a:ext uri="{FF2B5EF4-FFF2-40B4-BE49-F238E27FC236}">
                <a16:creationId xmlns:a16="http://schemas.microsoft.com/office/drawing/2014/main" id="{5587BE9B-3A7F-4FA7-A284-EB7BD16FDB4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909076" y="90832"/>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pic>
        <p:nvPicPr>
          <p:cNvPr id="60" name="Picture 59">
            <a:extLst>
              <a:ext uri="{FF2B5EF4-FFF2-40B4-BE49-F238E27FC236}">
                <a16:creationId xmlns:a16="http://schemas.microsoft.com/office/drawing/2014/main" id="{801438E5-5E45-45A7-A091-2873F3294E2D}"/>
              </a:ext>
            </a:extLst>
          </p:cNvPr>
          <p:cNvPicPr>
            <a:picLocks/>
          </p:cNvPicPr>
          <p:nvPr/>
        </p:nvPicPr>
        <p:blipFill rotWithShape="1">
          <a:blip r:embed="rId7"/>
          <a:srcRect l="2" t="2" r="7528" b="19139"/>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spTree>
    <p:extLst>
      <p:ext uri="{BB962C8B-B14F-4D97-AF65-F5344CB8AC3E}">
        <p14:creationId xmlns:p14="http://schemas.microsoft.com/office/powerpoint/2010/main" val="402889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1_Divider Layou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E44DFA1-B201-4EE8-81C8-7F18F55A698C}"/>
              </a:ext>
            </a:extLst>
          </p:cNvPr>
          <p:cNvGrpSpPr/>
          <p:nvPr/>
        </p:nvGrpSpPr>
        <p:grpSpPr>
          <a:xfrm>
            <a:off x="-1433034" y="1055017"/>
            <a:ext cx="5400711" cy="5400668"/>
            <a:chOff x="6043936" y="1055017"/>
            <a:chExt cx="5400711" cy="5400668"/>
          </a:xfrm>
        </p:grpSpPr>
        <p:grpSp>
          <p:nvGrpSpPr>
            <p:cNvPr id="32" name="Group 31">
              <a:extLst>
                <a:ext uri="{FF2B5EF4-FFF2-40B4-BE49-F238E27FC236}">
                  <a16:creationId xmlns:a16="http://schemas.microsoft.com/office/drawing/2014/main" id="{E64DB407-38E0-43E5-B4C5-C62B8224044C}"/>
                </a:ext>
              </a:extLst>
            </p:cNvPr>
            <p:cNvGrpSpPr/>
            <p:nvPr/>
          </p:nvGrpSpPr>
          <p:grpSpPr>
            <a:xfrm>
              <a:off x="6043936" y="1055017"/>
              <a:ext cx="5400711" cy="5400668"/>
              <a:chOff x="6043936" y="1055017"/>
              <a:chExt cx="5400711" cy="5400668"/>
            </a:xfrm>
          </p:grpSpPr>
          <p:sp>
            <p:nvSpPr>
              <p:cNvPr id="35" name="Freeform 89">
                <a:extLst>
                  <a:ext uri="{FF2B5EF4-FFF2-40B4-BE49-F238E27FC236}">
                    <a16:creationId xmlns:a16="http://schemas.microsoft.com/office/drawing/2014/main" id="{DAC67668-F424-463D-BB9C-2490608707DC}"/>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6" name="Freeform 90">
                <a:extLst>
                  <a:ext uri="{FF2B5EF4-FFF2-40B4-BE49-F238E27FC236}">
                    <a16:creationId xmlns:a16="http://schemas.microsoft.com/office/drawing/2014/main" id="{791966FC-18F6-4D56-88D8-AFF848CBBE1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7" name="Freeform 91">
                <a:extLst>
                  <a:ext uri="{FF2B5EF4-FFF2-40B4-BE49-F238E27FC236}">
                    <a16:creationId xmlns:a16="http://schemas.microsoft.com/office/drawing/2014/main" id="{6DB0DF42-8364-4535-8ECC-294FCFD6E825}"/>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8" name="Freeform 92">
                <a:extLst>
                  <a:ext uri="{FF2B5EF4-FFF2-40B4-BE49-F238E27FC236}">
                    <a16:creationId xmlns:a16="http://schemas.microsoft.com/office/drawing/2014/main" id="{1975F0C2-7344-4974-B885-98208D17F05B}"/>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9" name="Freeform 93">
                <a:extLst>
                  <a:ext uri="{FF2B5EF4-FFF2-40B4-BE49-F238E27FC236}">
                    <a16:creationId xmlns:a16="http://schemas.microsoft.com/office/drawing/2014/main" id="{0855495D-EDAC-4E48-AACE-D2E37EBF038C}"/>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40" name="Freeform 94">
                <a:extLst>
                  <a:ext uri="{FF2B5EF4-FFF2-40B4-BE49-F238E27FC236}">
                    <a16:creationId xmlns:a16="http://schemas.microsoft.com/office/drawing/2014/main" id="{6CDC25DF-3E51-4BF9-97C4-59F8CBEC0F00}"/>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49" name="Freeform 95">
                <a:extLst>
                  <a:ext uri="{FF2B5EF4-FFF2-40B4-BE49-F238E27FC236}">
                    <a16:creationId xmlns:a16="http://schemas.microsoft.com/office/drawing/2014/main" id="{9A543411-7A81-4BD5-806A-943B9F004DB9}"/>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50" name="Freeform 96">
                <a:extLst>
                  <a:ext uri="{FF2B5EF4-FFF2-40B4-BE49-F238E27FC236}">
                    <a16:creationId xmlns:a16="http://schemas.microsoft.com/office/drawing/2014/main" id="{F11C62C3-ED29-430F-8B86-7F496E23E073}"/>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33" name="Freeform 115">
              <a:extLst>
                <a:ext uri="{FF2B5EF4-FFF2-40B4-BE49-F238E27FC236}">
                  <a16:creationId xmlns:a16="http://schemas.microsoft.com/office/drawing/2014/main" id="{A40F9942-883E-4B86-80E4-C37688D807C7}"/>
                </a:ext>
              </a:extLst>
            </p:cNvPr>
            <p:cNvSpPr>
              <a:spLocks/>
            </p:cNvSpPr>
            <p:nvPr/>
          </p:nvSpPr>
          <p:spPr bwMode="auto">
            <a:xfrm>
              <a:off x="7430183" y="2602413"/>
              <a:ext cx="2239773" cy="2305876"/>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34" name="Freeform 116">
              <a:extLst>
                <a:ext uri="{FF2B5EF4-FFF2-40B4-BE49-F238E27FC236}">
                  <a16:creationId xmlns:a16="http://schemas.microsoft.com/office/drawing/2014/main" id="{02A380E6-7CC9-4713-A300-4FAFCDE2187E}"/>
                </a:ext>
              </a:extLst>
            </p:cNvPr>
            <p:cNvSpPr>
              <a:spLocks/>
            </p:cNvSpPr>
            <p:nvPr/>
          </p:nvSpPr>
          <p:spPr bwMode="auto">
            <a:xfrm>
              <a:off x="8025251" y="2602413"/>
              <a:ext cx="2033150" cy="1297571"/>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sp>
        <p:nvSpPr>
          <p:cNvPr id="27" name="Freeform: Shape 26">
            <a:extLst>
              <a:ext uri="{FF2B5EF4-FFF2-40B4-BE49-F238E27FC236}">
                <a16:creationId xmlns:a16="http://schemas.microsoft.com/office/drawing/2014/main" id="{AB6DBB0B-01B3-4BB9-9A43-CAB320F2990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28" name="Picture 27" descr="A close up of a busy city street&#10;&#10;Description automatically generated">
            <a:extLst>
              <a:ext uri="{FF2B5EF4-FFF2-40B4-BE49-F238E27FC236}">
                <a16:creationId xmlns:a16="http://schemas.microsoft.com/office/drawing/2014/main" id="{CE714841-FA50-484E-B48A-28128824F2D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0" y="90833"/>
            <a:ext cx="4434485" cy="2180937"/>
          </a:xfrm>
          <a:custGeom>
            <a:avLst/>
            <a:gdLst>
              <a:gd name="connsiteX0" fmla="*/ 0 w 4434485"/>
              <a:gd name="connsiteY0" fmla="*/ 0 h 2180937"/>
              <a:gd name="connsiteX1" fmla="*/ 4434485 w 4434485"/>
              <a:gd name="connsiteY1" fmla="*/ 0 h 2180937"/>
              <a:gd name="connsiteX2" fmla="*/ 4434485 w 4434485"/>
              <a:gd name="connsiteY2" fmla="*/ 2180937 h 2180937"/>
              <a:gd name="connsiteX3" fmla="*/ 0 w 443448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5" h="2180937">
                <a:moveTo>
                  <a:pt x="0" y="0"/>
                </a:moveTo>
                <a:lnTo>
                  <a:pt x="4434485" y="0"/>
                </a:lnTo>
                <a:lnTo>
                  <a:pt x="4434485" y="2180937"/>
                </a:lnTo>
                <a:lnTo>
                  <a:pt x="0" y="2180937"/>
                </a:lnTo>
                <a:close/>
              </a:path>
            </a:pathLst>
          </a:custGeom>
        </p:spPr>
      </p:pic>
      <p:pic>
        <p:nvPicPr>
          <p:cNvPr id="29" name="Picture 28" descr="A close up of a person with glasses&#10;&#10;Description automatically generated">
            <a:extLst>
              <a:ext uri="{FF2B5EF4-FFF2-40B4-BE49-F238E27FC236}">
                <a16:creationId xmlns:a16="http://schemas.microsoft.com/office/drawing/2014/main" id="{63E4001C-FDD6-4ACD-ACBF-6B17A249AAD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30" name="Picture 29" descr="A picture containing person, indoor, holding, front&#10;&#10;Description automatically generated">
            <a:extLst>
              <a:ext uri="{FF2B5EF4-FFF2-40B4-BE49-F238E27FC236}">
                <a16:creationId xmlns:a16="http://schemas.microsoft.com/office/drawing/2014/main" id="{5B884A07-81C5-4F7C-B9A5-288E83A5D3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909075" y="4586235"/>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41" name="Picture 40" descr="A person sitting at a table&#10;&#10;Description automatically generated">
            <a:extLst>
              <a:ext uri="{FF2B5EF4-FFF2-40B4-BE49-F238E27FC236}">
                <a16:creationId xmlns:a16="http://schemas.microsoft.com/office/drawing/2014/main" id="{51AA65E4-6A12-4321-A70D-7FB5833E21F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42" name="Picture 41" descr="A picture containing person, standing, person, holding&#10;&#10;Description automatically generated">
            <a:extLst>
              <a:ext uri="{FF2B5EF4-FFF2-40B4-BE49-F238E27FC236}">
                <a16:creationId xmlns:a16="http://schemas.microsoft.com/office/drawing/2014/main" id="{3C7A5978-3FEB-46A9-A0AE-D9C82F1244C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909076" y="90832"/>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pic>
        <p:nvPicPr>
          <p:cNvPr id="43" name="Picture 42">
            <a:extLst>
              <a:ext uri="{FF2B5EF4-FFF2-40B4-BE49-F238E27FC236}">
                <a16:creationId xmlns:a16="http://schemas.microsoft.com/office/drawing/2014/main" id="{463307EF-04CE-412F-8FEF-7D41271C6968}"/>
              </a:ext>
            </a:extLst>
          </p:cNvPr>
          <p:cNvPicPr>
            <a:picLocks/>
          </p:cNvPicPr>
          <p:nvPr/>
        </p:nvPicPr>
        <p:blipFill rotWithShape="1">
          <a:blip r:embed="rId7"/>
          <a:srcRect l="2" t="2" r="7528" b="19139"/>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spTree>
    <p:extLst>
      <p:ext uri="{BB962C8B-B14F-4D97-AF65-F5344CB8AC3E}">
        <p14:creationId xmlns:p14="http://schemas.microsoft.com/office/powerpoint/2010/main" val="416258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wer Platform Closing ">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vert="horz" wrap="square" lIns="0" tIns="0" rIns="0" bIns="0" rtlCol="0" anchor="t" anchorCtr="0">
            <a:noAutofit/>
          </a:bodyPr>
          <a:lstStyle>
            <a:lvl1pPr>
              <a:defRPr lang="en-US" sz="2549" dirty="0">
                <a:gradFill>
                  <a:gsLst>
                    <a:gs pos="83000">
                      <a:schemeClr val="bg1"/>
                    </a:gs>
                    <a:gs pos="99000">
                      <a:schemeClr val="bg1"/>
                    </a:gs>
                  </a:gsLst>
                  <a:lin ang="5400000" scaled="1"/>
                </a:gradFill>
              </a:defRPr>
            </a:lvl1pPr>
          </a:lstStyle>
          <a:p>
            <a:pPr lvl="0">
              <a:lnSpc>
                <a:spcPct val="100000"/>
              </a:lnSpc>
              <a:spcAft>
                <a:spcPts val="1274"/>
              </a:spcAft>
            </a:pPr>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58DD3EB6-1BED-4C7A-9F27-1D42AB5EC3B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96143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with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07777"/>
          </a:xfrm>
        </p:spPr>
        <p:txBody>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 name="Group 2">
            <a:extLst>
              <a:ext uri="{FF2B5EF4-FFF2-40B4-BE49-F238E27FC236}">
                <a16:creationId xmlns:a16="http://schemas.microsoft.com/office/drawing/2014/main" id="{E549E087-217F-4645-9631-660A0529E311}"/>
              </a:ext>
            </a:extLst>
          </p:cNvPr>
          <p:cNvGrpSpPr/>
          <p:nvPr/>
        </p:nvGrpSpPr>
        <p:grpSpPr>
          <a:xfrm>
            <a:off x="602887" y="3013739"/>
            <a:ext cx="769219" cy="769219"/>
            <a:chOff x="602887" y="3013739"/>
            <a:chExt cx="769219" cy="769219"/>
          </a:xfrm>
        </p:grpSpPr>
        <p:sp>
          <p:nvSpPr>
            <p:cNvPr id="26" name="Oval 25">
              <a:extLst>
                <a:ext uri="{FF2B5EF4-FFF2-40B4-BE49-F238E27FC236}">
                  <a16:creationId xmlns:a16="http://schemas.microsoft.com/office/drawing/2014/main" id="{2EA13BB9-18E7-4979-9F47-0605A4541917}"/>
                </a:ext>
              </a:extLst>
            </p:cNvPr>
            <p:cNvSpPr/>
            <p:nvPr/>
          </p:nvSpPr>
          <p:spPr bwMode="auto">
            <a:xfrm>
              <a:off x="602887" y="3013739"/>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10456423-334C-4D57-9669-FD0F73506575}"/>
                </a:ext>
              </a:extLst>
            </p:cNvPr>
            <p:cNvGrpSpPr/>
            <p:nvPr/>
          </p:nvGrpSpPr>
          <p:grpSpPr>
            <a:xfrm>
              <a:off x="758674" y="3197591"/>
              <a:ext cx="457644" cy="401514"/>
              <a:chOff x="-1569766" y="1222976"/>
              <a:chExt cx="254092" cy="222929"/>
            </a:xfrm>
          </p:grpSpPr>
          <p:sp>
            <p:nvSpPr>
              <p:cNvPr id="22" name="AutoShape 113">
                <a:extLst>
                  <a:ext uri="{FF2B5EF4-FFF2-40B4-BE49-F238E27FC236}">
                    <a16:creationId xmlns:a16="http://schemas.microsoft.com/office/drawing/2014/main" id="{3B15E77D-4855-4481-A010-F536D6BFB7C9}"/>
                  </a:ext>
                </a:extLst>
              </p:cNvPr>
              <p:cNvSpPr>
                <a:spLocks noChangeAspect="1" noChangeArrowheads="1" noTextEdit="1"/>
              </p:cNvSpPr>
              <p:nvPr/>
            </p:nvSpPr>
            <p:spPr bwMode="auto">
              <a:xfrm>
                <a:off x="-1569766" y="1222976"/>
                <a:ext cx="254092" cy="22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15">
                <a:extLst>
                  <a:ext uri="{FF2B5EF4-FFF2-40B4-BE49-F238E27FC236}">
                    <a16:creationId xmlns:a16="http://schemas.microsoft.com/office/drawing/2014/main" id="{E76AD3A3-CE34-4A29-9D8B-187FE04996E0}"/>
                  </a:ext>
                </a:extLst>
              </p:cNvPr>
              <p:cNvSpPr>
                <a:spLocks/>
              </p:cNvSpPr>
              <p:nvPr/>
            </p:nvSpPr>
            <p:spPr bwMode="auto">
              <a:xfrm>
                <a:off x="-1569766" y="1222976"/>
                <a:ext cx="216538" cy="222929"/>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16">
                <a:extLst>
                  <a:ext uri="{FF2B5EF4-FFF2-40B4-BE49-F238E27FC236}">
                    <a16:creationId xmlns:a16="http://schemas.microsoft.com/office/drawing/2014/main" id="{696A49E5-6142-4712-A8F4-F0084DD5718A}"/>
                  </a:ext>
                </a:extLst>
              </p:cNvPr>
              <p:cNvSpPr>
                <a:spLocks/>
              </p:cNvSpPr>
              <p:nvPr/>
            </p:nvSpPr>
            <p:spPr bwMode="auto">
              <a:xfrm>
                <a:off x="-1512236" y="1222976"/>
                <a:ext cx="196562" cy="125447"/>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779029220"/>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883670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Only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661437973"/>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648759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nd Sub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45543855"/>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487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276999"/>
          </a:xfrm>
        </p:spPr>
        <p:txBody>
          <a:bodyPr/>
          <a:lstStyle>
            <a:lvl1pPr marL="0" indent="0">
              <a:buNone/>
              <a:defRPr sz="18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30" name="Picture 29" descr="A picture containing text, person, indoor, meal&#10;&#10;Description automatically generated">
            <a:extLst>
              <a:ext uri="{FF2B5EF4-FFF2-40B4-BE49-F238E27FC236}">
                <a16:creationId xmlns:a16="http://schemas.microsoft.com/office/drawing/2014/main" id="{53F7D528-90DB-4907-8EF4-C0BA15143C65}"/>
              </a:ext>
            </a:extLst>
          </p:cNvPr>
          <p:cNvPicPr>
            <a:picLocks/>
          </p:cNvPicPr>
          <p:nvPr/>
        </p:nvPicPr>
        <p:blipFill rotWithShape="1">
          <a:blip r:embed="rId2" cstate="hqprint">
            <a:extLst>
              <a:ext uri="{28A0092B-C50C-407E-A947-70E740481C1C}">
                <a14:useLocalDpi xmlns:a14="http://schemas.microsoft.com/office/drawing/2010/main"/>
              </a:ext>
            </a:extLst>
          </a:blip>
          <a:srcRect l="16035" t="16038" r="15146" b="357"/>
          <a:stretch/>
        </p:blipFill>
        <p:spPr>
          <a:xfrm>
            <a:off x="2456931" y="4929152"/>
            <a:ext cx="2380464" cy="1928848"/>
          </a:xfrm>
          <a:custGeom>
            <a:avLst/>
            <a:gdLst>
              <a:gd name="connsiteX0" fmla="*/ 0 w 2380464"/>
              <a:gd name="connsiteY0" fmla="*/ 0 h 1928848"/>
              <a:gd name="connsiteX1" fmla="*/ 2380464 w 2380464"/>
              <a:gd name="connsiteY1" fmla="*/ 0 h 1928848"/>
              <a:gd name="connsiteX2" fmla="*/ 2380464 w 2380464"/>
              <a:gd name="connsiteY2" fmla="*/ 1928848 h 1928848"/>
              <a:gd name="connsiteX3" fmla="*/ 0 w 2380464"/>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4" h="1928848">
                <a:moveTo>
                  <a:pt x="0" y="0"/>
                </a:moveTo>
                <a:lnTo>
                  <a:pt x="2380464" y="0"/>
                </a:lnTo>
                <a:lnTo>
                  <a:pt x="2380464" y="1928848"/>
                </a:lnTo>
                <a:lnTo>
                  <a:pt x="0" y="1928848"/>
                </a:lnTo>
                <a:close/>
              </a:path>
            </a:pathLst>
          </a:custGeom>
        </p:spPr>
      </p:pic>
      <p:pic>
        <p:nvPicPr>
          <p:cNvPr id="31" name="Picture 30">
            <a:extLst>
              <a:ext uri="{FF2B5EF4-FFF2-40B4-BE49-F238E27FC236}">
                <a16:creationId xmlns:a16="http://schemas.microsoft.com/office/drawing/2014/main" id="{5179D672-37AA-4175-8E26-84A7B09FA331}"/>
              </a:ext>
            </a:extLst>
          </p:cNvPr>
          <p:cNvPicPr>
            <a:picLocks/>
          </p:cNvPicPr>
          <p:nvPr/>
        </p:nvPicPr>
        <p:blipFill rotWithShape="1">
          <a:blip r:embed="rId3"/>
          <a:srcRect l="16621" t="1" r="14281" b="461"/>
          <a:stretch/>
        </p:blipFill>
        <p:spPr>
          <a:xfrm>
            <a:off x="9811537" y="4929152"/>
            <a:ext cx="2380464" cy="1928848"/>
          </a:xfrm>
          <a:custGeom>
            <a:avLst/>
            <a:gdLst>
              <a:gd name="connsiteX0" fmla="*/ 0 w 2380464"/>
              <a:gd name="connsiteY0" fmla="*/ 0 h 1928848"/>
              <a:gd name="connsiteX1" fmla="*/ 2380464 w 2380464"/>
              <a:gd name="connsiteY1" fmla="*/ 0 h 1928848"/>
              <a:gd name="connsiteX2" fmla="*/ 2380464 w 2380464"/>
              <a:gd name="connsiteY2" fmla="*/ 1928848 h 1928848"/>
              <a:gd name="connsiteX3" fmla="*/ 0 w 2380464"/>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4" h="1928848">
                <a:moveTo>
                  <a:pt x="0" y="0"/>
                </a:moveTo>
                <a:lnTo>
                  <a:pt x="2380464" y="0"/>
                </a:lnTo>
                <a:lnTo>
                  <a:pt x="2380464" y="1928848"/>
                </a:lnTo>
                <a:lnTo>
                  <a:pt x="0" y="1928848"/>
                </a:lnTo>
                <a:close/>
              </a:path>
            </a:pathLst>
          </a:custGeom>
        </p:spPr>
      </p:pic>
      <p:pic>
        <p:nvPicPr>
          <p:cNvPr id="29" name="Picture 28" descr="A picture containing indoor, person, computer, working&#10;&#10;Description automatically generated">
            <a:extLst>
              <a:ext uri="{FF2B5EF4-FFF2-40B4-BE49-F238E27FC236}">
                <a16:creationId xmlns:a16="http://schemas.microsoft.com/office/drawing/2014/main" id="{8B6674B2-EB04-455C-8F1A-6BA4764A466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7561" t="2" r="427" b="319"/>
          <a:stretch/>
        </p:blipFill>
        <p:spPr>
          <a:xfrm>
            <a:off x="1" y="4929152"/>
            <a:ext cx="2380464" cy="1928848"/>
          </a:xfrm>
          <a:custGeom>
            <a:avLst/>
            <a:gdLst>
              <a:gd name="connsiteX0" fmla="*/ 0 w 2380464"/>
              <a:gd name="connsiteY0" fmla="*/ 0 h 1928848"/>
              <a:gd name="connsiteX1" fmla="*/ 2380464 w 2380464"/>
              <a:gd name="connsiteY1" fmla="*/ 0 h 1928848"/>
              <a:gd name="connsiteX2" fmla="*/ 2380464 w 2380464"/>
              <a:gd name="connsiteY2" fmla="*/ 1928848 h 1928848"/>
              <a:gd name="connsiteX3" fmla="*/ 0 w 2380464"/>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4" h="1928848">
                <a:moveTo>
                  <a:pt x="0" y="0"/>
                </a:moveTo>
                <a:lnTo>
                  <a:pt x="2380464" y="0"/>
                </a:lnTo>
                <a:lnTo>
                  <a:pt x="2380464" y="1928848"/>
                </a:lnTo>
                <a:lnTo>
                  <a:pt x="0" y="1928848"/>
                </a:lnTo>
                <a:close/>
              </a:path>
            </a:pathLst>
          </a:custGeom>
        </p:spPr>
      </p:pic>
      <p:pic>
        <p:nvPicPr>
          <p:cNvPr id="23" name="Picture 22" descr="A picture containing person, suit&#10;&#10;Description automatically generated">
            <a:extLst>
              <a:ext uri="{FF2B5EF4-FFF2-40B4-BE49-F238E27FC236}">
                <a16:creationId xmlns:a16="http://schemas.microsoft.com/office/drawing/2014/main" id="{6CA6D6F9-062E-4EA9-8694-26D6ECB8629B}"/>
              </a:ext>
            </a:extLst>
          </p:cNvPr>
          <p:cNvPicPr>
            <a:picLocks/>
          </p:cNvPicPr>
          <p:nvPr/>
        </p:nvPicPr>
        <p:blipFill rotWithShape="1">
          <a:blip r:embed="rId5" cstate="hqprint">
            <a:extLst>
              <a:ext uri="{28A0092B-C50C-407E-A947-70E740481C1C}">
                <a14:useLocalDpi xmlns:a14="http://schemas.microsoft.com/office/drawing/2010/main"/>
              </a:ext>
            </a:extLst>
          </a:blip>
          <a:srcRect l="10447" t="2" r="7989" b="910"/>
          <a:stretch/>
        </p:blipFill>
        <p:spPr>
          <a:xfrm>
            <a:off x="7360003" y="4929152"/>
            <a:ext cx="2380464" cy="1928848"/>
          </a:xfrm>
          <a:custGeom>
            <a:avLst/>
            <a:gdLst>
              <a:gd name="connsiteX0" fmla="*/ 0 w 2380464"/>
              <a:gd name="connsiteY0" fmla="*/ 0 h 1928848"/>
              <a:gd name="connsiteX1" fmla="*/ 2380464 w 2380464"/>
              <a:gd name="connsiteY1" fmla="*/ 0 h 1928848"/>
              <a:gd name="connsiteX2" fmla="*/ 2380464 w 2380464"/>
              <a:gd name="connsiteY2" fmla="*/ 1928848 h 1928848"/>
              <a:gd name="connsiteX3" fmla="*/ 0 w 2380464"/>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4" h="1928848">
                <a:moveTo>
                  <a:pt x="0" y="0"/>
                </a:moveTo>
                <a:lnTo>
                  <a:pt x="2380464" y="0"/>
                </a:lnTo>
                <a:lnTo>
                  <a:pt x="2380464" y="1928848"/>
                </a:lnTo>
                <a:lnTo>
                  <a:pt x="0" y="1928848"/>
                </a:lnTo>
                <a:close/>
              </a:path>
            </a:pathLst>
          </a:custGeom>
        </p:spPr>
      </p:pic>
      <p:pic>
        <p:nvPicPr>
          <p:cNvPr id="26" name="Picture 25" descr="A couple of men wearing face masks&#10;&#10;Description automatically generated with low confidence">
            <a:extLst>
              <a:ext uri="{FF2B5EF4-FFF2-40B4-BE49-F238E27FC236}">
                <a16:creationId xmlns:a16="http://schemas.microsoft.com/office/drawing/2014/main" id="{A0B001D0-9CCF-4D6D-87BD-3991BA1CEFB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7617" r="3941" b="1409"/>
          <a:stretch/>
        </p:blipFill>
        <p:spPr>
          <a:xfrm>
            <a:off x="4908469" y="4929152"/>
            <a:ext cx="2380465" cy="1928848"/>
          </a:xfrm>
          <a:custGeom>
            <a:avLst/>
            <a:gdLst>
              <a:gd name="connsiteX0" fmla="*/ 0 w 2380465"/>
              <a:gd name="connsiteY0" fmla="*/ 0 h 1928848"/>
              <a:gd name="connsiteX1" fmla="*/ 2380465 w 2380465"/>
              <a:gd name="connsiteY1" fmla="*/ 0 h 1928848"/>
              <a:gd name="connsiteX2" fmla="*/ 2380465 w 2380465"/>
              <a:gd name="connsiteY2" fmla="*/ 1928848 h 1928848"/>
              <a:gd name="connsiteX3" fmla="*/ 0 w 2380465"/>
              <a:gd name="connsiteY3" fmla="*/ 1928848 h 1928848"/>
            </a:gdLst>
            <a:ahLst/>
            <a:cxnLst>
              <a:cxn ang="0">
                <a:pos x="connsiteX0" y="connsiteY0"/>
              </a:cxn>
              <a:cxn ang="0">
                <a:pos x="connsiteX1" y="connsiteY1"/>
              </a:cxn>
              <a:cxn ang="0">
                <a:pos x="connsiteX2" y="connsiteY2"/>
              </a:cxn>
              <a:cxn ang="0">
                <a:pos x="connsiteX3" y="connsiteY3"/>
              </a:cxn>
            </a:cxnLst>
            <a:rect l="l" t="t" r="r" b="b"/>
            <a:pathLst>
              <a:path w="2380465" h="1928848">
                <a:moveTo>
                  <a:pt x="0" y="0"/>
                </a:moveTo>
                <a:lnTo>
                  <a:pt x="2380465" y="0"/>
                </a:lnTo>
                <a:lnTo>
                  <a:pt x="2380465" y="1928848"/>
                </a:lnTo>
                <a:lnTo>
                  <a:pt x="0" y="1928848"/>
                </a:lnTo>
                <a:close/>
              </a:path>
            </a:pathLst>
          </a:custGeom>
        </p:spPr>
      </p:pic>
    </p:spTree>
    <p:extLst>
      <p:ext uri="{BB962C8B-B14F-4D97-AF65-F5344CB8AC3E}">
        <p14:creationId xmlns:p14="http://schemas.microsoft.com/office/powerpoint/2010/main" val="1196086321"/>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2A7A6AE-A7C1-4113-8E57-05043D5265FA}"/>
              </a:ext>
            </a:extLst>
          </p:cNvPr>
          <p:cNvGrpSpPr/>
          <p:nvPr/>
        </p:nvGrpSpPr>
        <p:grpSpPr>
          <a:xfrm>
            <a:off x="3246977" y="831080"/>
            <a:ext cx="6860725" cy="6860670"/>
            <a:chOff x="6043936" y="1055017"/>
            <a:chExt cx="5400711" cy="5400668"/>
          </a:xfrm>
        </p:grpSpPr>
        <p:grpSp>
          <p:nvGrpSpPr>
            <p:cNvPr id="28" name="Group 27">
              <a:extLst>
                <a:ext uri="{FF2B5EF4-FFF2-40B4-BE49-F238E27FC236}">
                  <a16:creationId xmlns:a16="http://schemas.microsoft.com/office/drawing/2014/main" id="{7210B7B8-0736-4B96-A974-55021F34AFFB}"/>
                </a:ext>
              </a:extLst>
            </p:cNvPr>
            <p:cNvGrpSpPr/>
            <p:nvPr/>
          </p:nvGrpSpPr>
          <p:grpSpPr>
            <a:xfrm>
              <a:off x="6043936" y="1055017"/>
              <a:ext cx="5400711" cy="5400668"/>
              <a:chOff x="6043936" y="1055017"/>
              <a:chExt cx="5400711" cy="5400668"/>
            </a:xfrm>
          </p:grpSpPr>
          <p:sp>
            <p:nvSpPr>
              <p:cNvPr id="33" name="Freeform 89">
                <a:extLst>
                  <a:ext uri="{FF2B5EF4-FFF2-40B4-BE49-F238E27FC236}">
                    <a16:creationId xmlns:a16="http://schemas.microsoft.com/office/drawing/2014/main" id="{0275E8C8-EB35-407E-9C88-C624537A1928}"/>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6" name="Freeform 90">
                <a:extLst>
                  <a:ext uri="{FF2B5EF4-FFF2-40B4-BE49-F238E27FC236}">
                    <a16:creationId xmlns:a16="http://schemas.microsoft.com/office/drawing/2014/main" id="{F35BB2C0-1261-4124-AC61-699550CD398F}"/>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7" name="Freeform 91">
                <a:extLst>
                  <a:ext uri="{FF2B5EF4-FFF2-40B4-BE49-F238E27FC236}">
                    <a16:creationId xmlns:a16="http://schemas.microsoft.com/office/drawing/2014/main" id="{577813C0-6777-491B-BDA7-977A603323BF}"/>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8" name="Freeform 92">
                <a:extLst>
                  <a:ext uri="{FF2B5EF4-FFF2-40B4-BE49-F238E27FC236}">
                    <a16:creationId xmlns:a16="http://schemas.microsoft.com/office/drawing/2014/main" id="{EE39E0B3-7E48-41A5-830E-F71085F30CAA}"/>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9" name="Freeform 93">
                <a:extLst>
                  <a:ext uri="{FF2B5EF4-FFF2-40B4-BE49-F238E27FC236}">
                    <a16:creationId xmlns:a16="http://schemas.microsoft.com/office/drawing/2014/main" id="{EC33E312-438C-4B56-BBB6-163BF1FE0972}"/>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0" name="Freeform 94">
                <a:extLst>
                  <a:ext uri="{FF2B5EF4-FFF2-40B4-BE49-F238E27FC236}">
                    <a16:creationId xmlns:a16="http://schemas.microsoft.com/office/drawing/2014/main" id="{E1829640-07AF-42B2-BE30-217AD309E232}"/>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1" name="Freeform 95">
                <a:extLst>
                  <a:ext uri="{FF2B5EF4-FFF2-40B4-BE49-F238E27FC236}">
                    <a16:creationId xmlns:a16="http://schemas.microsoft.com/office/drawing/2014/main" id="{D99F2BFA-7573-44F4-906B-9D2CC080D38C}"/>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2" name="Freeform 96">
                <a:extLst>
                  <a:ext uri="{FF2B5EF4-FFF2-40B4-BE49-F238E27FC236}">
                    <a16:creationId xmlns:a16="http://schemas.microsoft.com/office/drawing/2014/main" id="{B992FDAD-8AB3-4E68-840E-B361345EA1D7}"/>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sp>
          <p:nvSpPr>
            <p:cNvPr id="29" name="Freeform 115">
              <a:extLst>
                <a:ext uri="{FF2B5EF4-FFF2-40B4-BE49-F238E27FC236}">
                  <a16:creationId xmlns:a16="http://schemas.microsoft.com/office/drawing/2014/main" id="{1BA566AD-7C54-4B2D-BEF7-5FE9BDD6A13D}"/>
                </a:ext>
              </a:extLst>
            </p:cNvPr>
            <p:cNvSpPr>
              <a:spLocks/>
            </p:cNvSpPr>
            <p:nvPr/>
          </p:nvSpPr>
          <p:spPr bwMode="auto">
            <a:xfrm>
              <a:off x="7430183" y="2602413"/>
              <a:ext cx="2239773" cy="2305876"/>
            </a:xfrm>
            <a:custGeom>
              <a:avLst/>
              <a:gdLst>
                <a:gd name="T0" fmla="*/ 245 w 290"/>
                <a:gd name="T1" fmla="*/ 235 h 299"/>
                <a:gd name="T2" fmla="*/ 94 w 290"/>
                <a:gd name="T3" fmla="*/ 235 h 299"/>
                <a:gd name="T4" fmla="*/ 87 w 290"/>
                <a:gd name="T5" fmla="*/ 193 h 299"/>
                <a:gd name="T6" fmla="*/ 265 w 290"/>
                <a:gd name="T7" fmla="*/ 193 h 299"/>
                <a:gd name="T8" fmla="*/ 290 w 290"/>
                <a:gd name="T9" fmla="*/ 54 h 299"/>
                <a:gd name="T10" fmla="*/ 61 w 290"/>
                <a:gd name="T11" fmla="*/ 54 h 299"/>
                <a:gd name="T12" fmla="*/ 52 w 290"/>
                <a:gd name="T13" fmla="*/ 0 h 299"/>
                <a:gd name="T14" fmla="*/ 0 w 290"/>
                <a:gd name="T15" fmla="*/ 0 h 299"/>
                <a:gd name="T16" fmla="*/ 0 w 290"/>
                <a:gd name="T17" fmla="*/ 22 h 299"/>
                <a:gd name="T18" fmla="*/ 34 w 290"/>
                <a:gd name="T19" fmla="*/ 22 h 299"/>
                <a:gd name="T20" fmla="*/ 73 w 290"/>
                <a:gd name="T21" fmla="*/ 237 h 299"/>
                <a:gd name="T22" fmla="*/ 53 w 290"/>
                <a:gd name="T23" fmla="*/ 267 h 299"/>
                <a:gd name="T24" fmla="*/ 85 w 290"/>
                <a:gd name="T25" fmla="*/ 299 h 299"/>
                <a:gd name="T26" fmla="*/ 117 w 290"/>
                <a:gd name="T27" fmla="*/ 267 h 299"/>
                <a:gd name="T28" fmla="*/ 115 w 290"/>
                <a:gd name="T29" fmla="*/ 256 h 299"/>
                <a:gd name="T30" fmla="*/ 215 w 290"/>
                <a:gd name="T31" fmla="*/ 256 h 299"/>
                <a:gd name="T32" fmla="*/ 213 w 290"/>
                <a:gd name="T33" fmla="*/ 267 h 299"/>
                <a:gd name="T34" fmla="*/ 245 w 290"/>
                <a:gd name="T35" fmla="*/ 299 h 299"/>
                <a:gd name="T36" fmla="*/ 277 w 290"/>
                <a:gd name="T37" fmla="*/ 267 h 299"/>
                <a:gd name="T38" fmla="*/ 245 w 290"/>
                <a:gd name="T39" fmla="*/ 2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99">
                  <a:moveTo>
                    <a:pt x="245" y="235"/>
                  </a:moveTo>
                  <a:cubicBezTo>
                    <a:pt x="94" y="235"/>
                    <a:pt x="94" y="235"/>
                    <a:pt x="94" y="235"/>
                  </a:cubicBezTo>
                  <a:cubicBezTo>
                    <a:pt x="87" y="193"/>
                    <a:pt x="87" y="193"/>
                    <a:pt x="87" y="193"/>
                  </a:cubicBezTo>
                  <a:cubicBezTo>
                    <a:pt x="265" y="193"/>
                    <a:pt x="265" y="193"/>
                    <a:pt x="265" y="193"/>
                  </a:cubicBezTo>
                  <a:cubicBezTo>
                    <a:pt x="290" y="54"/>
                    <a:pt x="290" y="54"/>
                    <a:pt x="290" y="54"/>
                  </a:cubicBezTo>
                  <a:cubicBezTo>
                    <a:pt x="61" y="54"/>
                    <a:pt x="61" y="54"/>
                    <a:pt x="61" y="54"/>
                  </a:cubicBezTo>
                  <a:cubicBezTo>
                    <a:pt x="52" y="0"/>
                    <a:pt x="52" y="0"/>
                    <a:pt x="52" y="0"/>
                  </a:cubicBezTo>
                  <a:cubicBezTo>
                    <a:pt x="0" y="0"/>
                    <a:pt x="0" y="0"/>
                    <a:pt x="0" y="0"/>
                  </a:cubicBezTo>
                  <a:cubicBezTo>
                    <a:pt x="0" y="22"/>
                    <a:pt x="0" y="22"/>
                    <a:pt x="0" y="22"/>
                  </a:cubicBezTo>
                  <a:cubicBezTo>
                    <a:pt x="34" y="22"/>
                    <a:pt x="34" y="22"/>
                    <a:pt x="34" y="22"/>
                  </a:cubicBezTo>
                  <a:cubicBezTo>
                    <a:pt x="73" y="237"/>
                    <a:pt x="73" y="237"/>
                    <a:pt x="73" y="237"/>
                  </a:cubicBezTo>
                  <a:cubicBezTo>
                    <a:pt x="61" y="242"/>
                    <a:pt x="53" y="254"/>
                    <a:pt x="53" y="267"/>
                  </a:cubicBezTo>
                  <a:cubicBezTo>
                    <a:pt x="53" y="285"/>
                    <a:pt x="68" y="299"/>
                    <a:pt x="85" y="299"/>
                  </a:cubicBezTo>
                  <a:cubicBezTo>
                    <a:pt x="103" y="299"/>
                    <a:pt x="117" y="285"/>
                    <a:pt x="117" y="267"/>
                  </a:cubicBezTo>
                  <a:cubicBezTo>
                    <a:pt x="117" y="263"/>
                    <a:pt x="117" y="260"/>
                    <a:pt x="115" y="256"/>
                  </a:cubicBezTo>
                  <a:cubicBezTo>
                    <a:pt x="215" y="256"/>
                    <a:pt x="215" y="256"/>
                    <a:pt x="215" y="256"/>
                  </a:cubicBezTo>
                  <a:cubicBezTo>
                    <a:pt x="214" y="260"/>
                    <a:pt x="213" y="263"/>
                    <a:pt x="213" y="267"/>
                  </a:cubicBezTo>
                  <a:cubicBezTo>
                    <a:pt x="213" y="285"/>
                    <a:pt x="228" y="299"/>
                    <a:pt x="245" y="299"/>
                  </a:cubicBezTo>
                  <a:cubicBezTo>
                    <a:pt x="263" y="299"/>
                    <a:pt x="277" y="285"/>
                    <a:pt x="277" y="267"/>
                  </a:cubicBezTo>
                  <a:cubicBezTo>
                    <a:pt x="277" y="249"/>
                    <a:pt x="263" y="235"/>
                    <a:pt x="245" y="235"/>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2" name="Freeform 116">
              <a:extLst>
                <a:ext uri="{FF2B5EF4-FFF2-40B4-BE49-F238E27FC236}">
                  <a16:creationId xmlns:a16="http://schemas.microsoft.com/office/drawing/2014/main" id="{CC5978A3-3CD4-4C88-A63D-F42714536A4C}"/>
                </a:ext>
              </a:extLst>
            </p:cNvPr>
            <p:cNvSpPr>
              <a:spLocks/>
            </p:cNvSpPr>
            <p:nvPr/>
          </p:nvSpPr>
          <p:spPr bwMode="auto">
            <a:xfrm>
              <a:off x="8025251" y="2602413"/>
              <a:ext cx="2033150" cy="1297571"/>
            </a:xfrm>
            <a:custGeom>
              <a:avLst/>
              <a:gdLst>
                <a:gd name="T0" fmla="*/ 246 w 246"/>
                <a:gd name="T1" fmla="*/ 0 h 157"/>
                <a:gd name="T2" fmla="*/ 167 w 246"/>
                <a:gd name="T3" fmla="*/ 0 h 157"/>
                <a:gd name="T4" fmla="*/ 199 w 246"/>
                <a:gd name="T5" fmla="*/ 33 h 157"/>
                <a:gd name="T6" fmla="*/ 117 w 246"/>
                <a:gd name="T7" fmla="*/ 116 h 157"/>
                <a:gd name="T8" fmla="*/ 67 w 246"/>
                <a:gd name="T9" fmla="*/ 66 h 157"/>
                <a:gd name="T10" fmla="*/ 0 w 246"/>
                <a:gd name="T11" fmla="*/ 133 h 157"/>
                <a:gd name="T12" fmla="*/ 5 w 246"/>
                <a:gd name="T13" fmla="*/ 157 h 157"/>
                <a:gd name="T14" fmla="*/ 67 w 246"/>
                <a:gd name="T15" fmla="*/ 94 h 157"/>
                <a:gd name="T16" fmla="*/ 117 w 246"/>
                <a:gd name="T17" fmla="*/ 144 h 157"/>
                <a:gd name="T18" fmla="*/ 213 w 246"/>
                <a:gd name="T19" fmla="*/ 48 h 157"/>
                <a:gd name="T20" fmla="*/ 246 w 246"/>
                <a:gd name="T21" fmla="*/ 80 h 157"/>
                <a:gd name="T22" fmla="*/ 246 w 246"/>
                <a:gd name="T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57">
                  <a:moveTo>
                    <a:pt x="246" y="0"/>
                  </a:moveTo>
                  <a:lnTo>
                    <a:pt x="167" y="0"/>
                  </a:lnTo>
                  <a:lnTo>
                    <a:pt x="199" y="33"/>
                  </a:lnTo>
                  <a:lnTo>
                    <a:pt x="117" y="116"/>
                  </a:lnTo>
                  <a:lnTo>
                    <a:pt x="67" y="66"/>
                  </a:lnTo>
                  <a:lnTo>
                    <a:pt x="0" y="133"/>
                  </a:lnTo>
                  <a:lnTo>
                    <a:pt x="5" y="157"/>
                  </a:lnTo>
                  <a:lnTo>
                    <a:pt x="67" y="94"/>
                  </a:lnTo>
                  <a:lnTo>
                    <a:pt x="117" y="144"/>
                  </a:lnTo>
                  <a:lnTo>
                    <a:pt x="213" y="48"/>
                  </a:lnTo>
                  <a:lnTo>
                    <a:pt x="246" y="80"/>
                  </a:lnTo>
                  <a:lnTo>
                    <a:pt x="246"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pic>
        <p:nvPicPr>
          <p:cNvPr id="35" name="Picture 34" descr="A person standing in front of a store&#10;&#10;Description automatically generated">
            <a:extLst>
              <a:ext uri="{FF2B5EF4-FFF2-40B4-BE49-F238E27FC236}">
                <a16:creationId xmlns:a16="http://schemas.microsoft.com/office/drawing/2014/main" id="{CCCFBCC1-FFC9-40A4-92EF-606D1ABA783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998050"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30" name="Picture 29" descr="A hand holding a cellphone&#10;&#10;Description automatically generated">
            <a:extLst>
              <a:ext uri="{FF2B5EF4-FFF2-40B4-BE49-F238E27FC236}">
                <a16:creationId xmlns:a16="http://schemas.microsoft.com/office/drawing/2014/main" id="{425FD6D9-E730-4B08-B892-B9475A6962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91525"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31" name="Picture 30" descr="A picture containing text, person, table, computer&#10;&#10;Description automatically generated">
            <a:extLst>
              <a:ext uri="{FF2B5EF4-FFF2-40B4-BE49-F238E27FC236}">
                <a16:creationId xmlns:a16="http://schemas.microsoft.com/office/drawing/2014/main" id="{D15F1E84-FF1B-4780-AE71-4B315B15AF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94788"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34" name="Picture 33" descr="A person sitting in front of a computer&#10;&#10;Description automatically generated">
            <a:extLst>
              <a:ext uri="{FF2B5EF4-FFF2-40B4-BE49-F238E27FC236}">
                <a16:creationId xmlns:a16="http://schemas.microsoft.com/office/drawing/2014/main" id="{08B03C11-124A-450A-8F10-8A00ABA56F1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6233"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492443"/>
          </a:xfrm>
        </p:spPr>
        <p:txBody>
          <a:bodyPr wrap="square" anchor="t">
            <a:spAutoFit/>
          </a:bodyPr>
          <a:lstStyle>
            <a:lvl1pPr marL="290513" indent="-228600" algn="ctr">
              <a:buNone/>
              <a:tabLst/>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492443"/>
          </a:xfrm>
        </p:spPr>
        <p:txBody>
          <a:bodyPr wrap="square" anchor="t">
            <a:spAutoFit/>
          </a:bodyPr>
          <a:lstStyle>
            <a:lvl1pPr marL="228600" indent="-228600"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84666"/>
          </a:xfrm>
          <a:noFill/>
        </p:spPr>
        <p:txBody>
          <a:bodyPr wrap="square">
            <a:spAutoFit/>
          </a:bodyPr>
          <a:lstStyle>
            <a:lvl1pPr algn="r">
              <a:buNone/>
              <a:defRPr kumimoji="0" lang="en-US" sz="12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855894324"/>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43204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602586947"/>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ver photo">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4"/>
            <a:ext cx="5412750" cy="607089"/>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487254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2215018012"/>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pic>
        <p:nvPicPr>
          <p:cNvPr id="30" name="Picture 29" descr="A picture containing person, building, person, holding&#10;&#10;Description automatically generated">
            <a:extLst>
              <a:ext uri="{FF2B5EF4-FFF2-40B4-BE49-F238E27FC236}">
                <a16:creationId xmlns:a16="http://schemas.microsoft.com/office/drawing/2014/main" id="{AF15D2B9-7C80-4606-85DB-E5E294901A3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56281" y="1596002"/>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31" name="Picture 30" descr="A picture containing monitor, computer, person, holding&#10;&#10;Description automatically generated">
            <a:extLst>
              <a:ext uri="{FF2B5EF4-FFF2-40B4-BE49-F238E27FC236}">
                <a16:creationId xmlns:a16="http://schemas.microsoft.com/office/drawing/2014/main" id="{050B15B0-1C40-4C4C-8555-42DA02BD0CB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14132" y="1596000"/>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29" name="Picture 28" descr="A picture containing building, train, scene, library&#10;&#10;Description automatically generated">
            <a:extLst>
              <a:ext uri="{FF2B5EF4-FFF2-40B4-BE49-F238E27FC236}">
                <a16:creationId xmlns:a16="http://schemas.microsoft.com/office/drawing/2014/main" id="{E6271343-ED89-41E4-8B39-CA66294AAE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26498" y="1596001"/>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9982"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59803457"/>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3875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7696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7078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85050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47758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83679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0109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74153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4217446489"/>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923837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
        <p:nvSpPr>
          <p:cNvPr id="5" name="Rectangle 4">
            <a:extLst>
              <a:ext uri="{FF2B5EF4-FFF2-40B4-BE49-F238E27FC236}">
                <a16:creationId xmlns:a16="http://schemas.microsoft.com/office/drawing/2014/main" id="{D684049E-22D4-46DD-8D93-8BFD44DC2A6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8099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9CDF07B-3353-46D3-A10F-AF85AA41D711}"/>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325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6892912"/>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pic>
        <p:nvPicPr>
          <p:cNvPr id="3" name="MS logo white - EMF" descr="Microsoft logo white text version">
            <a:extLst>
              <a:ext uri="{FF2B5EF4-FFF2-40B4-BE49-F238E27FC236}">
                <a16:creationId xmlns:a16="http://schemas.microsoft.com/office/drawing/2014/main" id="{D280FBDB-9A8A-4D04-9B69-9874500305A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A835B923-B163-496B-BE91-FF3C7D31143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4710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2" name="Picture 31"/>
          <p:cNvPicPr>
            <a:picLocks noChangeAspect="1"/>
          </p:cNvPicPr>
          <p:nvPr userDrawn="1"/>
        </p:nvPicPr>
        <p:blipFill rotWithShape="1">
          <a:blip r:embed="rId2">
            <a:extLst>
              <a:ext uri="{28A0092B-C50C-407E-A947-70E740481C1C}">
                <a14:useLocalDpi xmlns:a14="http://schemas.microsoft.com/office/drawing/2010/main" val="0"/>
              </a:ext>
            </a:extLst>
          </a:blip>
          <a:srcRect l="292" r="495" b="16354"/>
          <a:stretch/>
        </p:blipFill>
        <p:spPr>
          <a:xfrm>
            <a:off x="0" y="0"/>
            <a:ext cx="12192000" cy="6858000"/>
          </a:xfrm>
          <a:prstGeom prst="rect">
            <a:avLst/>
          </a:prstGeom>
        </p:spPr>
      </p:pic>
      <p:sp>
        <p:nvSpPr>
          <p:cNvPr id="28" name="Rectangle 27"/>
          <p:cNvSpPr/>
          <p:nvPr userDrawn="1"/>
        </p:nvSpPr>
        <p:spPr>
          <a:xfrm>
            <a:off x="3683001" y="0"/>
            <a:ext cx="8508999"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1" y="0"/>
            <a:ext cx="3683000" cy="6858000"/>
          </a:xfrm>
          <a:prstGeom prst="rect">
            <a:avLst/>
          </a:prstGeom>
          <a:solidFill>
            <a:schemeClr val="accent6">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365760"/>
            <a:ext cx="2590800" cy="1888133"/>
          </a:xfrm>
        </p:spPr>
        <p:txBody>
          <a:bodyPr anchor="ctr"/>
          <a:lstStyle>
            <a:lvl1pPr>
              <a:lnSpc>
                <a:spcPct val="100000"/>
              </a:lnSpc>
              <a:defRPr sz="4000">
                <a:solidFill>
                  <a:schemeClr val="bg1"/>
                </a:solidFill>
              </a:defRPr>
            </a:lvl1pPr>
          </a:lstStyle>
          <a:p>
            <a:r>
              <a:rPr lang="en-US"/>
              <a:t>Click to edit Master title style</a:t>
            </a:r>
          </a:p>
        </p:txBody>
      </p:sp>
      <p:sp>
        <p:nvSpPr>
          <p:cNvPr id="29" name="TextBox 28"/>
          <p:cNvSpPr txBox="1"/>
          <p:nvPr userDrawn="1"/>
        </p:nvSpPr>
        <p:spPr>
          <a:xfrm>
            <a:off x="11583792" y="6549546"/>
            <a:ext cx="412726" cy="153888"/>
          </a:xfrm>
          <a:prstGeom prst="rect">
            <a:avLst/>
          </a:prstGeom>
          <a:noFill/>
        </p:spPr>
        <p:txBody>
          <a:bodyPr wrap="square" lIns="0" tIns="0" rIns="0" bIns="0" rtlCol="0">
            <a:spAutoFit/>
          </a:bodyPr>
          <a:lstStyle/>
          <a:p>
            <a:pPr algn="r"/>
            <a:fld id="{996B5273-46EB-4870-A6B0-6E7F43CBD6D0}" type="slidenum">
              <a:rPr lang="en-US" sz="1000" smtClean="0">
                <a:solidFill>
                  <a:schemeClr val="tx1"/>
                </a:solidFill>
              </a:rPr>
              <a:pPr algn="r"/>
              <a:t>‹#›</a:t>
            </a:fld>
            <a:endParaRPr lang="en-US" sz="1000">
              <a:solidFill>
                <a:schemeClr val="tx1"/>
              </a:solidFill>
            </a:endParaRPr>
          </a:p>
        </p:txBody>
      </p:sp>
    </p:spTree>
    <p:extLst>
      <p:ext uri="{BB962C8B-B14F-4D97-AF65-F5344CB8AC3E}">
        <p14:creationId xmlns:p14="http://schemas.microsoft.com/office/powerpoint/2010/main" val="348037888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6519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048462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4878280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5">
            <a:extLst>
              <a:ext uri="{FF2B5EF4-FFF2-40B4-BE49-F238E27FC236}">
                <a16:creationId xmlns:a16="http://schemas.microsoft.com/office/drawing/2014/main" id="{F37A97BA-1DF1-486D-9FF1-010F872F1B94}"/>
              </a:ext>
            </a:extLst>
          </p:cNvPr>
          <p:cNvSpPr>
            <a:spLocks noGrp="1"/>
          </p:cNvSpPr>
          <p:nvPr>
            <p:ph type="title"/>
          </p:nvPr>
        </p:nvSpPr>
        <p:spPr>
          <a:xfrm>
            <a:off x="268080" y="0"/>
            <a:ext cx="11655840" cy="653241"/>
          </a:xfrm>
          <a:prstGeom prst="rect">
            <a:avLst/>
          </a:prstGeom>
        </p:spPr>
        <p:txBody>
          <a:bodyPr anchor="ctr">
            <a:normAutofit/>
          </a:bodyPr>
          <a:lstStyle>
            <a:lvl1pPr>
              <a:defRPr sz="280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1" name="Text Placeholder 10">
            <a:extLst>
              <a:ext uri="{FF2B5EF4-FFF2-40B4-BE49-F238E27FC236}">
                <a16:creationId xmlns:a16="http://schemas.microsoft.com/office/drawing/2014/main" id="{60AE6C35-33A9-4314-91DF-58337BF9C978}"/>
              </a:ext>
            </a:extLst>
          </p:cNvPr>
          <p:cNvSpPr>
            <a:spLocks noGrp="1"/>
          </p:cNvSpPr>
          <p:nvPr>
            <p:ph type="body" sz="quarter" idx="10"/>
          </p:nvPr>
        </p:nvSpPr>
        <p:spPr>
          <a:xfrm>
            <a:off x="268079" y="960369"/>
            <a:ext cx="11655839" cy="5603463"/>
          </a:xfrm>
        </p:spPr>
        <p:txBody>
          <a:bodyPr>
            <a:normAutofit/>
          </a:bodyPr>
          <a:lstStyle>
            <a:lvl1pPr>
              <a:defRPr sz="2400"/>
            </a:lvl1pPr>
            <a:lvl2pPr>
              <a:defRPr sz="2400"/>
            </a:lvl2pPr>
            <a:lvl3pPr>
              <a:defRPr sz="2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8061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48342570"/>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bg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395CB26B-60DD-4877-9341-480487CBA886}"/>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1317211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1524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917012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694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632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000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28666664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26674150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losing dark gra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880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592B3D36-B9D7-4EA7-A22A-954E79D2016F}"/>
              </a:ext>
            </a:extLst>
          </p:cNvPr>
          <p:cNvSpPr txBox="1"/>
          <p:nvPr/>
        </p:nvSpPr>
        <p:spPr>
          <a:xfrm>
            <a:off x="34886" y="6490450"/>
            <a:ext cx="2939143"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mn-cs"/>
              </a:rPr>
              <a:t>Microsoft Confidential</a:t>
            </a:r>
          </a:p>
        </p:txBody>
      </p:sp>
    </p:spTree>
    <p:extLst>
      <p:ext uri="{BB962C8B-B14F-4D97-AF65-F5344CB8AC3E}">
        <p14:creationId xmlns:p14="http://schemas.microsoft.com/office/powerpoint/2010/main" val="1723628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85115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2" descr="Microsoft Power Platform stacked logo">
            <a:extLst>
              <a:ext uri="{FF2B5EF4-FFF2-40B4-BE49-F238E27FC236}">
                <a16:creationId xmlns:a16="http://schemas.microsoft.com/office/drawing/2014/main" id="{5029CBFF-4D7E-4E82-A2F0-3CBA18F6302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7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6243702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12861455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171567486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2604265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76055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9529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83788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97555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4158106069"/>
      </p:ext>
    </p:extLst>
  </p:cSld>
  <p:clrMapOvr>
    <a:masterClrMapping/>
  </p:clrMapOvr>
  <p:transition>
    <p:fade/>
  </p:transition>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2CBF1561-AC46-430D-A840-8E31B6AA23EE}"/>
              </a:ext>
            </a:extLst>
          </p:cNvPr>
          <p:cNvSpPr>
            <a:spLocks noGrp="1"/>
          </p:cNvSpPr>
          <p:nvPr>
            <p:ph type="body" sz="quarter" idx="10"/>
          </p:nvPr>
        </p:nvSpPr>
        <p:spPr>
          <a:xfrm>
            <a:off x="269240" y="1189178"/>
            <a:ext cx="11653523" cy="2203552"/>
          </a:xfrm>
        </p:spPr>
        <p:txBody>
          <a:bodyPr vert="horz" wrap="square" lIns="146304" tIns="91440" rIns="146304" bIns="91440" rtlCol="0">
            <a:spAutoFit/>
          </a:bodyPr>
          <a:lstStyle>
            <a:lvl1pPr>
              <a:defRPr lang="en-US">
                <a:gradFill>
                  <a:gsLst>
                    <a:gs pos="1250">
                      <a:schemeClr val="tx1"/>
                    </a:gs>
                    <a:gs pos="99000">
                      <a:schemeClr val="tx1"/>
                    </a:gs>
                  </a:gsLst>
                  <a:lin ang="5400000" scaled="0"/>
                </a:gradFill>
              </a:defRPr>
            </a:lvl1pPr>
            <a:lvl2pPr>
              <a:defRPr lang="en-US" sz="1961"/>
            </a:lvl2pPr>
            <a:lvl3pPr>
              <a:defRPr lang="en-US"/>
            </a:lvl3pPr>
            <a:lvl4pPr>
              <a:defRPr lang="en-US"/>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Tree>
    <p:extLst>
      <p:ext uri="{BB962C8B-B14F-4D97-AF65-F5344CB8AC3E}">
        <p14:creationId xmlns:p14="http://schemas.microsoft.com/office/powerpoint/2010/main" val="26733371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2" descr="Microsoft Power Platform stacked logo">
            <a:extLst>
              <a:ext uri="{FF2B5EF4-FFF2-40B4-BE49-F238E27FC236}">
                <a16:creationId xmlns:a16="http://schemas.microsoft.com/office/drawing/2014/main" id="{1B715A3E-0DE1-46AC-B243-D2C3155310F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598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799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650711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67436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4324851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1042-0D6E-4726-B903-C6B9629FE302}"/>
              </a:ext>
            </a:extLst>
          </p:cNvPr>
          <p:cNvSpPr>
            <a:spLocks noGrp="1"/>
          </p:cNvSpPr>
          <p:nvPr>
            <p:ph type="title"/>
          </p:nvPr>
        </p:nvSpPr>
        <p:spPr>
          <a:xfrm>
            <a:off x="831850" y="1709739"/>
            <a:ext cx="10515600" cy="3294524"/>
          </a:xfrm>
        </p:spPr>
        <p:txBody>
          <a:bodyPr anchor="b">
            <a:normAutofit/>
          </a:bodyPr>
          <a:lstStyle>
            <a:lvl1pPr>
              <a:defRPr sz="4400">
                <a:solidFill>
                  <a:srgbClr val="F7B5CE"/>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85E0C860-1A7D-4916-B6B5-606FF6104590}"/>
              </a:ext>
            </a:extLst>
          </p:cNvPr>
          <p:cNvSpPr>
            <a:spLocks noGrp="1"/>
          </p:cNvSpPr>
          <p:nvPr>
            <p:ph type="dt" sz="half" idx="10"/>
          </p:nvPr>
        </p:nvSpPr>
        <p:spPr/>
        <p:txBody>
          <a:bodyPr/>
          <a:lstStyle/>
          <a:p>
            <a:fld id="{9E1AD42A-2BFE-4DC4-9B3C-185F83DEA96A}" type="datetimeFigureOut">
              <a:rPr lang="en-US" smtClean="0"/>
              <a:t>1/8/2023</a:t>
            </a:fld>
            <a:endParaRPr lang="en-US"/>
          </a:p>
        </p:txBody>
      </p:sp>
      <p:sp>
        <p:nvSpPr>
          <p:cNvPr id="5" name="Footer Placeholder 4">
            <a:extLst>
              <a:ext uri="{FF2B5EF4-FFF2-40B4-BE49-F238E27FC236}">
                <a16:creationId xmlns:a16="http://schemas.microsoft.com/office/drawing/2014/main" id="{C82A5B85-77EB-45E6-9089-6426DA34C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F56E6-3D56-43E5-BBC8-5B49B32EDFC8}"/>
              </a:ext>
            </a:extLst>
          </p:cNvPr>
          <p:cNvSpPr>
            <a:spLocks noGrp="1"/>
          </p:cNvSpPr>
          <p:nvPr>
            <p:ph type="sldNum" sz="quarter" idx="12"/>
          </p:nvPr>
        </p:nvSpPr>
        <p:spPr/>
        <p:txBody>
          <a:bodyPr/>
          <a:lstStyle/>
          <a:p>
            <a:fld id="{5CD95560-992F-4AC7-96FF-A1443EF8DBA0}" type="slidenum">
              <a:rPr lang="en-US" smtClean="0"/>
              <a:t>‹#›</a:t>
            </a:fld>
            <a:endParaRPr lang="en-US"/>
          </a:p>
        </p:txBody>
      </p:sp>
    </p:spTree>
    <p:extLst>
      <p:ext uri="{BB962C8B-B14F-4D97-AF65-F5344CB8AC3E}">
        <p14:creationId xmlns:p14="http://schemas.microsoft.com/office/powerpoint/2010/main" val="29093461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27690465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100D-AB3F-AC40-94A4-C6D07BBCF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621C05-AC9B-A44C-8B21-E1293B4018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146CD9-DB47-8B48-AA70-C5D4E0BA1B3B}"/>
              </a:ext>
            </a:extLst>
          </p:cNvPr>
          <p:cNvSpPr>
            <a:spLocks noGrp="1"/>
          </p:cNvSpPr>
          <p:nvPr>
            <p:ph type="dt" sz="half" idx="10"/>
          </p:nvPr>
        </p:nvSpPr>
        <p:spPr/>
        <p:txBody>
          <a:bodyPr/>
          <a:lstStyle/>
          <a:p>
            <a:fld id="{F990576B-8233-9B4F-87C0-0B3C51FF79AF}" type="datetime1">
              <a:rPr lang="en-US" smtClean="0"/>
              <a:t>1/8/2023</a:t>
            </a:fld>
            <a:endParaRPr lang="en-US"/>
          </a:p>
        </p:txBody>
      </p:sp>
      <p:sp>
        <p:nvSpPr>
          <p:cNvPr id="5" name="Footer Placeholder 4">
            <a:extLst>
              <a:ext uri="{FF2B5EF4-FFF2-40B4-BE49-F238E27FC236}">
                <a16:creationId xmlns:a16="http://schemas.microsoft.com/office/drawing/2014/main" id="{A1AACB3F-4530-0943-8433-9F696F0DBB9D}"/>
              </a:ext>
            </a:extLst>
          </p:cNvPr>
          <p:cNvSpPr>
            <a:spLocks noGrp="1"/>
          </p:cNvSpPr>
          <p:nvPr>
            <p:ph type="ftr" sz="quarter" idx="11"/>
          </p:nvPr>
        </p:nvSpPr>
        <p:spPr/>
        <p:txBody>
          <a:bodyPr/>
          <a:lstStyle/>
          <a:p>
            <a:r>
              <a:rPr lang="en-US"/>
              <a:t> MICROSOFT CONFIDENTIAL</a:t>
            </a:r>
          </a:p>
        </p:txBody>
      </p:sp>
      <p:sp>
        <p:nvSpPr>
          <p:cNvPr id="6" name="Slide Number Placeholder 5">
            <a:extLst>
              <a:ext uri="{FF2B5EF4-FFF2-40B4-BE49-F238E27FC236}">
                <a16:creationId xmlns:a16="http://schemas.microsoft.com/office/drawing/2014/main" id="{3F49B244-FD6E-3D4A-8D98-EAF7E8580EEA}"/>
              </a:ext>
            </a:extLst>
          </p:cNvPr>
          <p:cNvSpPr>
            <a:spLocks noGrp="1"/>
          </p:cNvSpPr>
          <p:nvPr>
            <p:ph type="sldNum" sz="quarter" idx="12"/>
          </p:nvPr>
        </p:nvSpPr>
        <p:spPr/>
        <p:txBody>
          <a:bodyPr/>
          <a:lstStyle/>
          <a:p>
            <a:fld id="{3C831D7F-34AD-3D4A-9255-20F8CB04ACF2}" type="slidenum">
              <a:rPr lang="en-US" smtClean="0"/>
              <a:t>‹#›</a:t>
            </a:fld>
            <a:endParaRPr lang="en-US"/>
          </a:p>
        </p:txBody>
      </p:sp>
    </p:spTree>
    <p:extLst>
      <p:ext uri="{BB962C8B-B14F-4D97-AF65-F5344CB8AC3E}">
        <p14:creationId xmlns:p14="http://schemas.microsoft.com/office/powerpoint/2010/main" val="9474266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82CDA-7B5F-4FCF-A51B-554430913775}"/>
              </a:ext>
            </a:extLst>
          </p:cNvPr>
          <p:cNvSpPr>
            <a:spLocks noGrp="1"/>
          </p:cNvSpPr>
          <p:nvPr>
            <p:ph type="title" hasCustomPrompt="1"/>
          </p:nvPr>
        </p:nvSpPr>
        <p:spPr>
          <a:xfrm>
            <a:off x="628262" y="365125"/>
            <a:ext cx="4474961" cy="735887"/>
          </a:xfrm>
        </p:spPr>
        <p:txBody>
          <a:bodyPr>
            <a:noAutofit/>
          </a:bodyPr>
          <a:lstStyle>
            <a:lvl1pPr>
              <a:defRPr sz="2000" b="1">
                <a:solidFill>
                  <a:schemeClr val="tx1"/>
                </a:solidFill>
                <a:latin typeface="Segoe UI" panose="020B0502040204020203" pitchFamily="34" charset="0"/>
                <a:cs typeface="Segoe UI" panose="020B0502040204020203" pitchFamily="34" charset="0"/>
              </a:defRPr>
            </a:lvl1pPr>
          </a:lstStyle>
          <a:p>
            <a:r>
              <a:rPr lang="en-US"/>
              <a:t>Slide Title</a:t>
            </a:r>
          </a:p>
        </p:txBody>
      </p:sp>
      <p:sp>
        <p:nvSpPr>
          <p:cNvPr id="3" name="Date Placeholder 2">
            <a:extLst>
              <a:ext uri="{FF2B5EF4-FFF2-40B4-BE49-F238E27FC236}">
                <a16:creationId xmlns:a16="http://schemas.microsoft.com/office/drawing/2014/main" id="{BE69DB4A-50D9-4F32-8E5C-E4434B059ACA}"/>
              </a:ext>
            </a:extLst>
          </p:cNvPr>
          <p:cNvSpPr>
            <a:spLocks noGrp="1"/>
          </p:cNvSpPr>
          <p:nvPr>
            <p:ph type="dt" sz="half" idx="10"/>
          </p:nvPr>
        </p:nvSpPr>
        <p:spPr/>
        <p:txBody>
          <a:bodyPr/>
          <a:lstStyle/>
          <a:p>
            <a:fld id="{B46A08B1-856C-4F3C-BD43-A800080FCCF2}" type="datetimeFigureOut">
              <a:rPr lang="en-US" smtClean="0"/>
              <a:t>1/8/2023</a:t>
            </a:fld>
            <a:endParaRPr lang="en-US"/>
          </a:p>
        </p:txBody>
      </p:sp>
      <p:sp>
        <p:nvSpPr>
          <p:cNvPr id="4" name="Footer Placeholder 3">
            <a:extLst>
              <a:ext uri="{FF2B5EF4-FFF2-40B4-BE49-F238E27FC236}">
                <a16:creationId xmlns:a16="http://schemas.microsoft.com/office/drawing/2014/main" id="{B4E6174C-00E7-4394-A171-3DC6894EDF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0A1350-7FF8-4277-AB18-952F3906976D}"/>
              </a:ext>
            </a:extLst>
          </p:cNvPr>
          <p:cNvSpPr>
            <a:spLocks noGrp="1"/>
          </p:cNvSpPr>
          <p:nvPr>
            <p:ph type="sldNum" sz="quarter" idx="12"/>
          </p:nvPr>
        </p:nvSpPr>
        <p:spPr/>
        <p:txBody>
          <a:bodyPr/>
          <a:lstStyle/>
          <a:p>
            <a:fld id="{737AEEEC-C80F-4BDD-B8B4-300DAC3F645C}" type="slidenum">
              <a:rPr lang="en-US" smtClean="0"/>
              <a:t>‹#›</a:t>
            </a:fld>
            <a:endParaRPr lang="en-US"/>
          </a:p>
        </p:txBody>
      </p:sp>
      <p:sp>
        <p:nvSpPr>
          <p:cNvPr id="8" name="Text Placeholder 7">
            <a:extLst>
              <a:ext uri="{FF2B5EF4-FFF2-40B4-BE49-F238E27FC236}">
                <a16:creationId xmlns:a16="http://schemas.microsoft.com/office/drawing/2014/main" id="{B060BF2E-7DD5-4680-BDEC-A0CA9969D52D}"/>
              </a:ext>
            </a:extLst>
          </p:cNvPr>
          <p:cNvSpPr>
            <a:spLocks noGrp="1"/>
          </p:cNvSpPr>
          <p:nvPr>
            <p:ph type="body" sz="quarter" idx="13"/>
          </p:nvPr>
        </p:nvSpPr>
        <p:spPr>
          <a:xfrm>
            <a:off x="628262" y="1333500"/>
            <a:ext cx="4475551" cy="4800600"/>
          </a:xfrm>
        </p:spPr>
        <p:txBody>
          <a:bodyPr>
            <a:normAutofit/>
          </a:bodyPr>
          <a:lstStyle>
            <a:lvl1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1pPr>
            <a:lvl2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3pPr>
            <a:lvl4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4pPr>
            <a:lvl5pPr>
              <a:lnSpc>
                <a:spcPct val="150000"/>
              </a:lnSpc>
              <a:spcBef>
                <a:spcPts val="600"/>
              </a:spcBef>
              <a:spcAft>
                <a:spcPts val="1800"/>
              </a:spcAft>
              <a:defRPr sz="1400">
                <a:solidFill>
                  <a:schemeClr val="tx1">
                    <a:lumMod val="75000"/>
                    <a:lumOff val="25000"/>
                  </a:schemeClr>
                </a:solidFill>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7230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6" name="Text Placeholder 27"/>
          <p:cNvSpPr>
            <a:spLocks noGrp="1"/>
          </p:cNvSpPr>
          <p:nvPr>
            <p:ph type="body" sz="quarter" idx="13" hasCustomPrompt="1"/>
          </p:nvPr>
        </p:nvSpPr>
        <p:spPr>
          <a:xfrm>
            <a:off x="672357" y="581406"/>
            <a:ext cx="6746375" cy="992639"/>
          </a:xfrm>
          <a:prstGeom prst="rect">
            <a:avLst/>
          </a:prstGeom>
        </p:spPr>
        <p:txBody>
          <a:bodyPr lIns="0" tIns="0" rIns="0" bIns="0"/>
          <a:lstStyle>
            <a:lvl1pPr marL="0" indent="0">
              <a:lnSpc>
                <a:spcPts val="4399"/>
              </a:lnSpc>
              <a:spcBef>
                <a:spcPts val="0"/>
              </a:spcBef>
              <a:buNone/>
              <a:defRPr lang="en-US" sz="4399" b="1" i="0" kern="1200" cap="all" spc="-150" baseline="0" dirty="0" smtClean="0">
                <a:solidFill>
                  <a:srgbClr val="F7921E"/>
                </a:solidFill>
                <a:latin typeface="Benton Sans Black" charset="0"/>
                <a:ea typeface="Benton Sans Black" charset="0"/>
                <a:cs typeface="Benton Sans Black" charset="0"/>
              </a:defRPr>
            </a:lvl1pPr>
            <a:lvl2pPr marL="0" indent="0">
              <a:lnSpc>
                <a:spcPts val="1600"/>
              </a:lnSpc>
              <a:spcBef>
                <a:spcPts val="0"/>
              </a:spcBef>
              <a:buNone/>
              <a:defRPr lang="en-US" sz="1800" b="0" i="1" kern="1200" cap="none" baseline="0" dirty="0" smtClean="0">
                <a:solidFill>
                  <a:schemeClr val="bg1"/>
                </a:solidFill>
                <a:latin typeface="Benton Sans" charset="0"/>
                <a:ea typeface="Benton Sans" charset="0"/>
                <a:cs typeface="Benton Sans" charset="0"/>
              </a:defRPr>
            </a:lvl2pPr>
          </a:lstStyle>
          <a:p>
            <a:pPr lvl="0"/>
            <a:r>
              <a:rPr lang="en-US"/>
              <a:t>Click to edit text styles</a:t>
            </a:r>
          </a:p>
        </p:txBody>
      </p:sp>
      <p:sp>
        <p:nvSpPr>
          <p:cNvPr id="9" name="Text Placeholder 2"/>
          <p:cNvSpPr>
            <a:spLocks noGrp="1"/>
          </p:cNvSpPr>
          <p:nvPr>
            <p:ph type="body" sz="quarter" idx="16"/>
          </p:nvPr>
        </p:nvSpPr>
        <p:spPr>
          <a:xfrm>
            <a:off x="672354" y="2183644"/>
            <a:ext cx="6746378" cy="4064759"/>
          </a:xfrm>
          <a:prstGeom prst="rect">
            <a:avLst/>
          </a:prstGeom>
        </p:spPr>
        <p:txBody>
          <a:bodyPr lIns="0" tIns="0" rIns="0" bIns="0"/>
          <a:lstStyle>
            <a:lvl1pPr marL="0" indent="0">
              <a:lnSpc>
                <a:spcPct val="100000"/>
              </a:lnSpc>
              <a:spcBef>
                <a:spcPts val="0"/>
              </a:spcBef>
              <a:spcAft>
                <a:spcPts val="600"/>
              </a:spcAft>
              <a:buNone/>
              <a:defRPr lang="en-US" sz="1600" b="0" i="0" kern="1200" cap="none" baseline="0" dirty="0" smtClean="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0" indent="0">
              <a:lnSpc>
                <a:spcPct val="100000"/>
              </a:lnSpc>
              <a:spcBef>
                <a:spcPts val="0"/>
              </a:spcBef>
              <a:spcAft>
                <a:spcPts val="600"/>
              </a:spcAft>
              <a:buNone/>
              <a:defRPr lang="en-US" sz="1400" b="0" i="0" kern="1200" cap="none" baseline="0" dirty="0" smtClean="0">
                <a:solidFill>
                  <a:schemeClr val="tx2"/>
                </a:solidFill>
                <a:latin typeface="BentonSans Light" panose="02000404020000020004" pitchFamily="50" charset="0"/>
                <a:ea typeface="+mn-ea"/>
                <a:cs typeface="+mn-cs"/>
              </a:defRPr>
            </a:lvl2pPr>
            <a:lvl3pPr marL="182835" indent="-182835">
              <a:lnSpc>
                <a:spcPct val="100000"/>
              </a:lnSpc>
              <a:spcBef>
                <a:spcPts val="0"/>
              </a:spcBef>
              <a:spcAft>
                <a:spcPts val="600"/>
              </a:spcAft>
              <a:buClr>
                <a:schemeClr val="accent3"/>
              </a:buClr>
              <a:buFont typeface="Arial" panose="020B0604020202020204" pitchFamily="34" charset="0"/>
              <a:buChar char="•"/>
              <a:defRPr sz="1400">
                <a:solidFill>
                  <a:schemeClr val="tx2"/>
                </a:solidFill>
                <a:latin typeface="BentonSans Light" panose="02000404020000020004" pitchFamily="50" charset="0"/>
                <a:cs typeface="Segoe UI" panose="020B0502040204020203" pitchFamily="34" charset="0"/>
              </a:defRPr>
            </a:lvl3pPr>
            <a:lvl4pPr marL="457086" indent="-228543">
              <a:lnSpc>
                <a:spcPct val="100000"/>
              </a:lnSpc>
              <a:spcBef>
                <a:spcPts val="0"/>
              </a:spcBef>
              <a:spcAft>
                <a:spcPts val="600"/>
              </a:spcAft>
              <a:buClr>
                <a:schemeClr val="accent1"/>
              </a:buClr>
              <a:buFont typeface="BentonSans Light" panose="02000404020000020004" pitchFamily="50" charset="0"/>
              <a:buChar char="–"/>
              <a:defRPr sz="1200">
                <a:solidFill>
                  <a:schemeClr val="tx2"/>
                </a:solidFill>
                <a:latin typeface="BentonSans Light" panose="02000404020000020004" pitchFamily="50" charset="0"/>
                <a:cs typeface="Segoe UI" panose="020B0502040204020203" pitchFamily="34" charset="0"/>
              </a:defRPr>
            </a:lvl4pPr>
            <a:lvl5pPr marL="1147476" indent="-233305">
              <a:lnSpc>
                <a:spcPct val="100000"/>
              </a:lnSpc>
              <a:spcBef>
                <a:spcPts val="0"/>
              </a:spcBef>
              <a:spcAft>
                <a:spcPts val="600"/>
              </a:spcAft>
              <a:buFont typeface="Arial" panose="020B0604020202020204" pitchFamily="34" charset="0"/>
              <a:buChar char="•"/>
              <a:defRPr sz="1000">
                <a:solidFill>
                  <a:schemeClr val="tx2"/>
                </a:solidFill>
                <a:latin typeface="BentonSans Medium" panose="02000604020000020004" pitchFamily="50"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7"/>
          <p:cNvSpPr>
            <a:spLocks noGrp="1"/>
          </p:cNvSpPr>
          <p:nvPr>
            <p:ph type="body" sz="quarter" idx="17" hasCustomPrompt="1"/>
          </p:nvPr>
        </p:nvSpPr>
        <p:spPr>
          <a:xfrm>
            <a:off x="672357" y="1485306"/>
            <a:ext cx="6746375" cy="513617"/>
          </a:xfrm>
          <a:prstGeom prst="rect">
            <a:avLst/>
          </a:prstGeom>
        </p:spPr>
        <p:txBody>
          <a:bodyPr lIns="0" tIns="0" rIns="0" bIns="0"/>
          <a:lstStyle>
            <a:lvl1pPr marL="0" indent="0">
              <a:lnSpc>
                <a:spcPts val="4399"/>
              </a:lnSpc>
              <a:spcBef>
                <a:spcPts val="0"/>
              </a:spcBef>
              <a:buNone/>
              <a:defRPr lang="en-US" sz="1800" b="0" i="1" kern="1200" cap="none" spc="0" baseline="0" dirty="0" smtClean="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0" indent="0">
              <a:lnSpc>
                <a:spcPts val="1600"/>
              </a:lnSpc>
              <a:spcBef>
                <a:spcPts val="0"/>
              </a:spcBef>
              <a:buNone/>
              <a:defRPr lang="en-US" sz="1800" b="0" i="1" kern="1200" cap="none" baseline="0" dirty="0" smtClean="0">
                <a:solidFill>
                  <a:schemeClr val="bg1"/>
                </a:solidFill>
                <a:latin typeface="Benton Sans" charset="0"/>
                <a:ea typeface="Benton Sans" charset="0"/>
                <a:cs typeface="Benton Sans" charset="0"/>
              </a:defRPr>
            </a:lvl2pPr>
          </a:lstStyle>
          <a:p>
            <a:pPr lvl="0"/>
            <a:r>
              <a:rPr lang="en-US"/>
              <a:t>Subhead goes here</a:t>
            </a:r>
          </a:p>
        </p:txBody>
      </p:sp>
      <p:sp>
        <p:nvSpPr>
          <p:cNvPr id="11" name="Slide Number Placeholder 5"/>
          <p:cNvSpPr>
            <a:spLocks noGrp="1"/>
          </p:cNvSpPr>
          <p:nvPr>
            <p:ph type="sldNum" sz="quarter" idx="12"/>
          </p:nvPr>
        </p:nvSpPr>
        <p:spPr>
          <a:xfrm>
            <a:off x="9829468" y="6248402"/>
            <a:ext cx="1956008" cy="450643"/>
          </a:xfrm>
          <a:prstGeom prst="rect">
            <a:avLst/>
          </a:prstGeom>
          <a:noFill/>
          <a:ln w="3175">
            <a:noFill/>
            <a:miter lim="800000"/>
          </a:ln>
        </p:spPr>
        <p:txBody>
          <a:bodyPr lIns="0" tIns="0" rIns="0" bIns="0" anchor="ctr" anchorCtr="0"/>
          <a:lstStyle>
            <a:lvl1pPr algn="ctr">
              <a:defRPr sz="800">
                <a:solidFill>
                  <a:schemeClr val="tx1"/>
                </a:solidFill>
                <a:latin typeface="BentonSans Light" panose="02000404020000020004" pitchFamily="50" charset="0"/>
                <a:cs typeface="Segoe UI" panose="020B0502040204020203" pitchFamily="34" charset="0"/>
              </a:defRPr>
            </a:lvl1pPr>
          </a:lstStyle>
          <a:p>
            <a:r>
              <a:rPr lang="en-US"/>
              <a:t>WE Communications | Page </a:t>
            </a:r>
            <a:fld id="{6DD28C04-86D0-4B13-AAC8-FC75B0992550}" type="slidenum">
              <a:rPr lang="en-US" smtClean="0"/>
              <a:pPr/>
              <a:t>‹#›</a:t>
            </a:fld>
            <a:endParaRPr lang="en-US"/>
          </a:p>
        </p:txBody>
      </p:sp>
    </p:spTree>
    <p:extLst>
      <p:ext uri="{BB962C8B-B14F-4D97-AF65-F5344CB8AC3E}">
        <p14:creationId xmlns:p14="http://schemas.microsoft.com/office/powerpoint/2010/main" val="332073200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28601" y="902173"/>
            <a:ext cx="11734800" cy="5263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8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solidFill>
                  <a:schemeClr val="bg2"/>
                </a:solidFill>
                <a:effectLst/>
                <a:latin typeface="+mj-lt"/>
                <a:ea typeface="+mn-ea"/>
                <a:cs typeface="Segoe UI" pitchFamily="34" charset="0"/>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a:t>Author name</a:t>
            </a:r>
          </a:p>
          <a:p>
            <a:pPr lvl="1"/>
            <a:r>
              <a:rPr lang="en-US"/>
              <a:t>Date</a:t>
            </a:r>
          </a:p>
        </p:txBody>
      </p:sp>
      <p:pic>
        <p:nvPicPr>
          <p:cNvPr id="8" name="Picture 7" descr="A picture containing drawing&#10;&#10;Description automatically generated">
            <a:extLst>
              <a:ext uri="{FF2B5EF4-FFF2-40B4-BE49-F238E27FC236}">
                <a16:creationId xmlns:a16="http://schemas.microsoft.com/office/drawing/2014/main" id="{6BB8B4B1-923A-4779-B15C-68CA10BC2851}"/>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4030035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3647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179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a:extLst>
              <a:ext uri="{28A0092B-C50C-407E-A947-70E740481C1C}">
                <a14:useLocalDpi xmlns:a14="http://schemas.microsoft.com/office/drawing/2010/main" val="0"/>
              </a:ext>
            </a:extLst>
          </a:blip>
          <a:srcRect l="-1" r="-1" b="24999"/>
          <a:stretch/>
        </p:blipFill>
        <p:spPr>
          <a:xfrm>
            <a:off x="0" y="0"/>
            <a:ext cx="12192000" cy="6858000"/>
          </a:xfrm>
          <a:prstGeom prst="rect">
            <a:avLst/>
          </a:prstGeom>
        </p:spPr>
      </p:pic>
      <p:sp>
        <p:nvSpPr>
          <p:cNvPr id="14" name="Freeform: Shape 13"/>
          <p:cNvSpPr/>
          <p:nvPr userDrawn="1"/>
        </p:nvSpPr>
        <p:spPr>
          <a:xfrm rot="7200000">
            <a:off x="1142184" y="-1687512"/>
            <a:ext cx="7743044" cy="13992960"/>
          </a:xfrm>
          <a:custGeom>
            <a:avLst/>
            <a:gdLst>
              <a:gd name="connsiteX0" fmla="*/ 1780673 w 7743044"/>
              <a:gd name="connsiteY0" fmla="*/ 13992960 h 13992960"/>
              <a:gd name="connsiteX1" fmla="*/ 0 w 7743044"/>
              <a:gd name="connsiteY1" fmla="*/ 10908745 h 13992960"/>
              <a:gd name="connsiteX2" fmla="*/ 9128 w 7743044"/>
              <a:gd name="connsiteY2" fmla="*/ 10903475 h 13992960"/>
              <a:gd name="connsiteX3" fmla="*/ 9128 w 7743044"/>
              <a:gd name="connsiteY3" fmla="*/ 939422 h 13992960"/>
              <a:gd name="connsiteX4" fmla="*/ 25351 w 7743044"/>
              <a:gd name="connsiteY4" fmla="*/ 930078 h 13992960"/>
              <a:gd name="connsiteX5" fmla="*/ 24576 w 7743044"/>
              <a:gd name="connsiteY5" fmla="*/ 928736 h 13992960"/>
              <a:gd name="connsiteX6" fmla="*/ 24576 w 7743044"/>
              <a:gd name="connsiteY6" fmla="*/ 928735 h 13992960"/>
              <a:gd name="connsiteX7" fmla="*/ 1633193 w 7743044"/>
              <a:gd name="connsiteY7" fmla="*/ 0 h 13992960"/>
              <a:gd name="connsiteX8" fmla="*/ 2971817 w 7743044"/>
              <a:gd name="connsiteY8" fmla="*/ 2318564 h 13992960"/>
              <a:gd name="connsiteX9" fmla="*/ 7743044 w 7743044"/>
              <a:gd name="connsiteY9" fmla="*/ 10562954 h 13992960"/>
              <a:gd name="connsiteX10" fmla="*/ 1789707 w 7743044"/>
              <a:gd name="connsiteY10" fmla="*/ 13991955 h 13992960"/>
              <a:gd name="connsiteX11" fmla="*/ 1787881 w 7743044"/>
              <a:gd name="connsiteY11" fmla="*/ 13988799 h 13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43044" h="13992960">
                <a:moveTo>
                  <a:pt x="1780673" y="13992960"/>
                </a:moveTo>
                <a:lnTo>
                  <a:pt x="0" y="10908745"/>
                </a:lnTo>
                <a:lnTo>
                  <a:pt x="9128" y="10903475"/>
                </a:lnTo>
                <a:lnTo>
                  <a:pt x="9128" y="939422"/>
                </a:lnTo>
                <a:lnTo>
                  <a:pt x="25351" y="930078"/>
                </a:lnTo>
                <a:lnTo>
                  <a:pt x="24576" y="928736"/>
                </a:lnTo>
                <a:lnTo>
                  <a:pt x="24576" y="928735"/>
                </a:lnTo>
                <a:lnTo>
                  <a:pt x="1633193" y="0"/>
                </a:lnTo>
                <a:lnTo>
                  <a:pt x="2971817" y="2318564"/>
                </a:lnTo>
                <a:lnTo>
                  <a:pt x="7743044" y="10562954"/>
                </a:lnTo>
                <a:lnTo>
                  <a:pt x="1789707" y="13991955"/>
                </a:lnTo>
                <a:lnTo>
                  <a:pt x="1787881" y="13988799"/>
                </a:lnTo>
                <a:close/>
              </a:path>
            </a:pathLst>
          </a:cu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57200" y="365760"/>
            <a:ext cx="3474720" cy="1020588"/>
          </a:xfrm>
        </p:spPr>
        <p:txBody>
          <a:bodyPr/>
          <a:lstStyle>
            <a:lvl1pPr>
              <a:defRPr>
                <a:solidFill>
                  <a:schemeClr val="tx1"/>
                </a:solidFill>
              </a:defRPr>
            </a:lvl1pPr>
          </a:lstStyle>
          <a:p>
            <a:r>
              <a:rPr lang="en-US"/>
              <a:t>Click to edit Master title style</a:t>
            </a:r>
          </a:p>
        </p:txBody>
      </p:sp>
      <p:sp>
        <p:nvSpPr>
          <p:cNvPr id="25" name="Right Triangle 24"/>
          <p:cNvSpPr/>
          <p:nvPr userDrawn="1"/>
        </p:nvSpPr>
        <p:spPr>
          <a:xfrm flipH="1" flipV="1">
            <a:off x="3561346" y="0"/>
            <a:ext cx="8630653" cy="5000530"/>
          </a:xfrm>
          <a:prstGeom prst="rtTriangle">
            <a:avLst/>
          </a:prstGeom>
          <a:solidFill>
            <a:schemeClr val="accent6">
              <a:lumMod val="2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cxnSpLocks/>
          </p:cNvCxnSpPr>
          <p:nvPr userDrawn="1"/>
        </p:nvCxnSpPr>
        <p:spPr>
          <a:xfrm>
            <a:off x="4189536" y="0"/>
            <a:ext cx="4466643" cy="25773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9856188" y="3961810"/>
            <a:ext cx="2335812" cy="134779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1583792" y="6538812"/>
            <a:ext cx="412726" cy="153888"/>
          </a:xfrm>
          <a:prstGeom prst="rect">
            <a:avLst/>
          </a:prstGeom>
          <a:noFill/>
        </p:spPr>
        <p:txBody>
          <a:bodyPr wrap="square" lIns="0" tIns="0" rIns="0" bIns="0" rtlCol="0">
            <a:spAutoFit/>
          </a:bodyPr>
          <a:lstStyle/>
          <a:p>
            <a:pPr algn="r"/>
            <a:fld id="{996B5273-46EB-4870-A6B0-6E7F43CBD6D0}" type="slidenum">
              <a:rPr lang="en-US" sz="1000" smtClean="0">
                <a:solidFill>
                  <a:schemeClr val="tx1"/>
                </a:solidFill>
              </a:rPr>
              <a:pPr algn="r"/>
              <a:t>‹#›</a:t>
            </a:fld>
            <a:endParaRPr lang="en-US" sz="1000">
              <a:solidFill>
                <a:schemeClr val="tx1"/>
              </a:solidFill>
            </a:endParaRPr>
          </a:p>
        </p:txBody>
      </p:sp>
    </p:spTree>
    <p:extLst>
      <p:ext uri="{BB962C8B-B14F-4D97-AF65-F5344CB8AC3E}">
        <p14:creationId xmlns:p14="http://schemas.microsoft.com/office/powerpoint/2010/main" val="35517828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3" name="Rectangle 22"/>
          <p:cNvSpPr/>
          <p:nvPr userDrawn="1"/>
        </p:nvSpPr>
        <p:spPr>
          <a:xfrm>
            <a:off x="0" y="0"/>
            <a:ext cx="12192000" cy="6858000"/>
          </a:xfrm>
          <a:prstGeom prst="rect">
            <a:avLst/>
          </a:prstGeom>
          <a:blipFill>
            <a:blip r:embed="rId2">
              <a:duotone>
                <a:schemeClr val="bg2">
                  <a:shade val="45000"/>
                  <a:satMod val="135000"/>
                </a:schemeClr>
                <a:prstClr val="white"/>
              </a:duotone>
            </a:blip>
            <a:srcRect/>
            <a:stretch>
              <a:fillRect t="-12222" b="-122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1" y="274693"/>
            <a:ext cx="7337612" cy="509082"/>
          </a:xfrm>
        </p:spPr>
        <p:txBody>
          <a:bodyPr/>
          <a:lstStyle>
            <a:lvl1pPr algn="l">
              <a:defRPr sz="3600" b="1">
                <a:solidFill>
                  <a:schemeClr val="accent6"/>
                </a:solidFill>
              </a:defRPr>
            </a:lvl1pPr>
          </a:lstStyle>
          <a:p>
            <a:r>
              <a:rPr lang="en-US"/>
              <a:t>Click to edit Master title</a:t>
            </a:r>
          </a:p>
        </p:txBody>
      </p:sp>
      <p:sp>
        <p:nvSpPr>
          <p:cNvPr id="50" name="Freeform: Shape 49"/>
          <p:cNvSpPr/>
          <p:nvPr userDrawn="1"/>
        </p:nvSpPr>
        <p:spPr>
          <a:xfrm flipH="1">
            <a:off x="0" y="0"/>
            <a:ext cx="7306574" cy="180870"/>
          </a:xfrm>
          <a:custGeom>
            <a:avLst/>
            <a:gdLst>
              <a:gd name="connsiteX0" fmla="*/ 7306574 w 7306574"/>
              <a:gd name="connsiteY0" fmla="*/ 0 h 180870"/>
              <a:gd name="connsiteX1" fmla="*/ 376814 w 7306574"/>
              <a:gd name="connsiteY1" fmla="*/ 0 h 180870"/>
              <a:gd name="connsiteX2" fmla="*/ 0 w 7306574"/>
              <a:gd name="connsiteY2" fmla="*/ 180870 h 180870"/>
              <a:gd name="connsiteX3" fmla="*/ 7306574 w 7306574"/>
              <a:gd name="connsiteY3" fmla="*/ 180870 h 180870"/>
            </a:gdLst>
            <a:ahLst/>
            <a:cxnLst>
              <a:cxn ang="0">
                <a:pos x="connsiteX0" y="connsiteY0"/>
              </a:cxn>
              <a:cxn ang="0">
                <a:pos x="connsiteX1" y="connsiteY1"/>
              </a:cxn>
              <a:cxn ang="0">
                <a:pos x="connsiteX2" y="connsiteY2"/>
              </a:cxn>
              <a:cxn ang="0">
                <a:pos x="connsiteX3" y="connsiteY3"/>
              </a:cxn>
            </a:cxnLst>
            <a:rect l="l" t="t" r="r" b="b"/>
            <a:pathLst>
              <a:path w="7306574" h="180870">
                <a:moveTo>
                  <a:pt x="7306574" y="0"/>
                </a:moveTo>
                <a:lnTo>
                  <a:pt x="376814" y="0"/>
                </a:lnTo>
                <a:lnTo>
                  <a:pt x="0" y="180870"/>
                </a:lnTo>
                <a:lnTo>
                  <a:pt x="7306574" y="1808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userDrawn="1"/>
        </p:nvSpPr>
        <p:spPr>
          <a:xfrm flipH="1">
            <a:off x="7425320" y="180870"/>
            <a:ext cx="4766680" cy="683288"/>
          </a:xfrm>
          <a:custGeom>
            <a:avLst/>
            <a:gdLst>
              <a:gd name="connsiteX0" fmla="*/ 4766680 w 4766680"/>
              <a:gd name="connsiteY0" fmla="*/ 0 h 683288"/>
              <a:gd name="connsiteX1" fmla="*/ 4110190 w 4766680"/>
              <a:gd name="connsiteY1" fmla="*/ 0 h 683288"/>
              <a:gd name="connsiteX2" fmla="*/ 3971167 w 4766680"/>
              <a:gd name="connsiteY2" fmla="*/ 0 h 683288"/>
              <a:gd name="connsiteX3" fmla="*/ 3370386 w 4766680"/>
              <a:gd name="connsiteY3" fmla="*/ 0 h 683288"/>
              <a:gd name="connsiteX4" fmla="*/ 3314677 w 4766680"/>
              <a:gd name="connsiteY4" fmla="*/ 0 h 683288"/>
              <a:gd name="connsiteX5" fmla="*/ 2866274 w 4766680"/>
              <a:gd name="connsiteY5" fmla="*/ 0 h 683288"/>
              <a:gd name="connsiteX6" fmla="*/ 2713896 w 4766680"/>
              <a:gd name="connsiteY6" fmla="*/ 0 h 683288"/>
              <a:gd name="connsiteX7" fmla="*/ 2556896 w 4766680"/>
              <a:gd name="connsiteY7" fmla="*/ 0 h 683288"/>
              <a:gd name="connsiteX8" fmla="*/ 2209784 w 4766680"/>
              <a:gd name="connsiteY8" fmla="*/ 0 h 683288"/>
              <a:gd name="connsiteX9" fmla="*/ 1900406 w 4766680"/>
              <a:gd name="connsiteY9" fmla="*/ 0 h 683288"/>
              <a:gd name="connsiteX10" fmla="*/ 1761383 w 4766680"/>
              <a:gd name="connsiteY10" fmla="*/ 0 h 683288"/>
              <a:gd name="connsiteX11" fmla="*/ 1160602 w 4766680"/>
              <a:gd name="connsiteY11" fmla="*/ 0 h 683288"/>
              <a:gd name="connsiteX12" fmla="*/ 1104893 w 4766680"/>
              <a:gd name="connsiteY12" fmla="*/ 0 h 683288"/>
              <a:gd name="connsiteX13" fmla="*/ 656490 w 4766680"/>
              <a:gd name="connsiteY13" fmla="*/ 0 h 683288"/>
              <a:gd name="connsiteX14" fmla="*/ 504112 w 4766680"/>
              <a:gd name="connsiteY14" fmla="*/ 0 h 683288"/>
              <a:gd name="connsiteX15" fmla="*/ 0 w 4766680"/>
              <a:gd name="connsiteY15" fmla="*/ 0 h 683288"/>
              <a:gd name="connsiteX16" fmla="*/ 0 w 4766680"/>
              <a:gd name="connsiteY16" fmla="*/ 683288 h 683288"/>
              <a:gd name="connsiteX17" fmla="*/ 504112 w 4766680"/>
              <a:gd name="connsiteY17" fmla="*/ 683288 h 683288"/>
              <a:gd name="connsiteX18" fmla="*/ 656490 w 4766680"/>
              <a:gd name="connsiteY18" fmla="*/ 683288 h 683288"/>
              <a:gd name="connsiteX19" fmla="*/ 786264 w 4766680"/>
              <a:gd name="connsiteY19" fmla="*/ 683288 h 683288"/>
              <a:gd name="connsiteX20" fmla="*/ 1104893 w 4766680"/>
              <a:gd name="connsiteY20" fmla="*/ 683288 h 683288"/>
              <a:gd name="connsiteX21" fmla="*/ 1160602 w 4766680"/>
              <a:gd name="connsiteY21" fmla="*/ 683288 h 683288"/>
              <a:gd name="connsiteX22" fmla="*/ 1290376 w 4766680"/>
              <a:gd name="connsiteY22" fmla="*/ 683288 h 683288"/>
              <a:gd name="connsiteX23" fmla="*/ 1442754 w 4766680"/>
              <a:gd name="connsiteY23" fmla="*/ 683288 h 683288"/>
              <a:gd name="connsiteX24" fmla="*/ 1761383 w 4766680"/>
              <a:gd name="connsiteY24" fmla="*/ 683288 h 683288"/>
              <a:gd name="connsiteX25" fmla="*/ 1891157 w 4766680"/>
              <a:gd name="connsiteY25" fmla="*/ 683288 h 683288"/>
              <a:gd name="connsiteX26" fmla="*/ 1900406 w 4766680"/>
              <a:gd name="connsiteY26" fmla="*/ 683288 h 683288"/>
              <a:gd name="connsiteX27" fmla="*/ 1946866 w 4766680"/>
              <a:gd name="connsiteY27" fmla="*/ 683288 h 683288"/>
              <a:gd name="connsiteX28" fmla="*/ 2547647 w 4766680"/>
              <a:gd name="connsiteY28" fmla="*/ 683288 h 683288"/>
              <a:gd name="connsiteX29" fmla="*/ 2556896 w 4766680"/>
              <a:gd name="connsiteY29" fmla="*/ 683288 h 683288"/>
              <a:gd name="connsiteX30" fmla="*/ 2686670 w 4766680"/>
              <a:gd name="connsiteY30" fmla="*/ 683288 h 683288"/>
              <a:gd name="connsiteX31" fmla="*/ 3343160 w 4766680"/>
              <a:gd name="connsiteY31" fmla="*/ 683288 h 68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66680" h="683288">
                <a:moveTo>
                  <a:pt x="4766680" y="0"/>
                </a:moveTo>
                <a:lnTo>
                  <a:pt x="4110190" y="0"/>
                </a:lnTo>
                <a:lnTo>
                  <a:pt x="3971167" y="0"/>
                </a:lnTo>
                <a:lnTo>
                  <a:pt x="3370386" y="0"/>
                </a:lnTo>
                <a:lnTo>
                  <a:pt x="3314677" y="0"/>
                </a:lnTo>
                <a:lnTo>
                  <a:pt x="2866274" y="0"/>
                </a:lnTo>
                <a:lnTo>
                  <a:pt x="2713896" y="0"/>
                </a:lnTo>
                <a:lnTo>
                  <a:pt x="2556896" y="0"/>
                </a:lnTo>
                <a:lnTo>
                  <a:pt x="2209784" y="0"/>
                </a:lnTo>
                <a:lnTo>
                  <a:pt x="1900406" y="0"/>
                </a:lnTo>
                <a:lnTo>
                  <a:pt x="1761383" y="0"/>
                </a:lnTo>
                <a:lnTo>
                  <a:pt x="1160602" y="0"/>
                </a:lnTo>
                <a:lnTo>
                  <a:pt x="1104893" y="0"/>
                </a:lnTo>
                <a:lnTo>
                  <a:pt x="656490" y="0"/>
                </a:lnTo>
                <a:lnTo>
                  <a:pt x="504112" y="0"/>
                </a:lnTo>
                <a:lnTo>
                  <a:pt x="0" y="0"/>
                </a:lnTo>
                <a:lnTo>
                  <a:pt x="0" y="683288"/>
                </a:lnTo>
                <a:lnTo>
                  <a:pt x="504112" y="683288"/>
                </a:lnTo>
                <a:lnTo>
                  <a:pt x="656490" y="683288"/>
                </a:lnTo>
                <a:lnTo>
                  <a:pt x="786264" y="683288"/>
                </a:lnTo>
                <a:lnTo>
                  <a:pt x="1104893" y="683288"/>
                </a:lnTo>
                <a:lnTo>
                  <a:pt x="1160602" y="683288"/>
                </a:lnTo>
                <a:lnTo>
                  <a:pt x="1290376" y="683288"/>
                </a:lnTo>
                <a:lnTo>
                  <a:pt x="1442754" y="683288"/>
                </a:lnTo>
                <a:lnTo>
                  <a:pt x="1761383" y="683288"/>
                </a:lnTo>
                <a:lnTo>
                  <a:pt x="1891157" y="683288"/>
                </a:lnTo>
                <a:lnTo>
                  <a:pt x="1900406" y="683288"/>
                </a:lnTo>
                <a:lnTo>
                  <a:pt x="1946866" y="683288"/>
                </a:lnTo>
                <a:lnTo>
                  <a:pt x="2547647" y="683288"/>
                </a:lnTo>
                <a:lnTo>
                  <a:pt x="2556896" y="683288"/>
                </a:lnTo>
                <a:lnTo>
                  <a:pt x="2686670" y="683288"/>
                </a:lnTo>
                <a:lnTo>
                  <a:pt x="3343160" y="6832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cxnSpLocks/>
          </p:cNvCxnSpPr>
          <p:nvPr userDrawn="1"/>
        </p:nvCxnSpPr>
        <p:spPr>
          <a:xfrm>
            <a:off x="291402" y="864158"/>
            <a:ext cx="742721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0"/>
          </p:nvPr>
        </p:nvSpPr>
        <p:spPr>
          <a:xfrm>
            <a:off x="3774282" y="1368693"/>
            <a:ext cx="8423814" cy="950976"/>
          </a:xfrm>
          <a:prstGeom prst="rect">
            <a:avLst/>
          </a:prstGeom>
        </p:spPr>
        <p:txBody>
          <a:bodyPr anchor="ctr" anchorCtr="0"/>
          <a:lstStyle>
            <a:lvl1pPr marL="0" indent="0" algn="ctr">
              <a:buNone/>
              <a:defRPr sz="2000">
                <a:solidFill>
                  <a:schemeClr val="accent6"/>
                </a:solidFill>
              </a:defRPr>
            </a:lvl1pPr>
          </a:lstStyle>
          <a:p>
            <a:endParaRPr lang="en-US"/>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52194" r="-831"/>
          <a:stretch/>
        </p:blipFill>
        <p:spPr>
          <a:xfrm>
            <a:off x="0" y="1065134"/>
            <a:ext cx="4822129" cy="5633483"/>
          </a:xfrm>
          <a:prstGeom prst="rect">
            <a:avLst/>
          </a:prstGeom>
        </p:spPr>
      </p:pic>
      <p:sp>
        <p:nvSpPr>
          <p:cNvPr id="6" name="Picture Placeholder 5"/>
          <p:cNvSpPr>
            <a:spLocks noGrp="1"/>
          </p:cNvSpPr>
          <p:nvPr>
            <p:ph type="pic" sz="quarter" idx="11"/>
          </p:nvPr>
        </p:nvSpPr>
        <p:spPr>
          <a:xfrm>
            <a:off x="1" y="1436688"/>
            <a:ext cx="3516629" cy="4400232"/>
          </a:xfrm>
          <a:prstGeom prst="rect">
            <a:avLst/>
          </a:prstGeom>
        </p:spPr>
        <p:txBody>
          <a:bodyPr anchor="ctr" anchorCtr="0"/>
          <a:lstStyle>
            <a:lvl1pPr marL="0" indent="0" algn="ctr">
              <a:buNone/>
              <a:defRPr sz="2000">
                <a:solidFill>
                  <a:schemeClr val="bg1"/>
                </a:solidFill>
              </a:defRPr>
            </a:lvl1pPr>
          </a:lstStyle>
          <a:p>
            <a:endParaRPr lang="en-US"/>
          </a:p>
        </p:txBody>
      </p:sp>
      <p:sp>
        <p:nvSpPr>
          <p:cNvPr id="13" name="TextBox 12"/>
          <p:cNvSpPr txBox="1"/>
          <p:nvPr userDrawn="1"/>
        </p:nvSpPr>
        <p:spPr>
          <a:xfrm>
            <a:off x="11536680" y="525206"/>
            <a:ext cx="274320" cy="198978"/>
          </a:xfrm>
          <a:prstGeom prst="rect">
            <a:avLst/>
          </a:prstGeom>
          <a:noFill/>
        </p:spPr>
        <p:txBody>
          <a:bodyPr wrap="square" lIns="0" tIns="0" rIns="0" bIns="0" rtlCol="0" anchor="ctr" anchorCtr="0">
            <a:noAutofit/>
          </a:bodyPr>
          <a:lstStyle/>
          <a:p>
            <a:pPr algn="r"/>
            <a:fld id="{BC5C3F43-3B3D-42FD-A6D1-A52EEC185F63}" type="slidenum">
              <a:rPr lang="en-US" sz="1100" b="1" smtClean="0">
                <a:solidFill>
                  <a:schemeClr val="bg1"/>
                </a:solidFill>
              </a:rPr>
              <a:pPr algn="r"/>
              <a:t>‹#›</a:t>
            </a:fld>
            <a:endParaRPr lang="en-US" b="1">
              <a:solidFill>
                <a:schemeClr val="bg1"/>
              </a:solidFill>
            </a:endParaRPr>
          </a:p>
        </p:txBody>
      </p:sp>
      <p:cxnSp>
        <p:nvCxnSpPr>
          <p:cNvPr id="14" name="Straight Connector 13"/>
          <p:cNvCxnSpPr>
            <a:cxnSpLocks/>
          </p:cNvCxnSpPr>
          <p:nvPr userDrawn="1"/>
        </p:nvCxnSpPr>
        <p:spPr>
          <a:xfrm>
            <a:off x="11517580" y="525206"/>
            <a:ext cx="0" cy="1989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3428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72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61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965698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srcRect l="17400" t="11806" b="5571"/>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3989735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a:srcRect b="15637"/>
          <a:stretch/>
        </p:blipFill>
        <p:spPr>
          <a:xfrm>
            <a:off x="-1" y="487"/>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0"/>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94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1"/>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8452442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5">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8" name="Picture 2" descr="Microsoft Power Platform stacked logo">
            <a:extLst>
              <a:ext uri="{FF2B5EF4-FFF2-40B4-BE49-F238E27FC236}">
                <a16:creationId xmlns:a16="http://schemas.microsoft.com/office/drawing/2014/main" id="{6BF87533-1CA3-49D8-B1B2-D6FA0CBB23B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480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85548874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96242807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53949180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1606827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032698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0615082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4451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95151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81736764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7486756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39" Type="http://schemas.openxmlformats.org/officeDocument/2006/relationships/slideLayout" Target="../slideLayouts/slideLayout339.xml"/><Relationship Id="rId21" Type="http://schemas.openxmlformats.org/officeDocument/2006/relationships/slideLayout" Target="../slideLayouts/slideLayout321.xml"/><Relationship Id="rId34" Type="http://schemas.openxmlformats.org/officeDocument/2006/relationships/slideLayout" Target="../slideLayouts/slideLayout334.xml"/><Relationship Id="rId42" Type="http://schemas.openxmlformats.org/officeDocument/2006/relationships/slideLayout" Target="../slideLayouts/slideLayout342.xml"/><Relationship Id="rId47" Type="http://schemas.openxmlformats.org/officeDocument/2006/relationships/slideLayout" Target="../slideLayouts/slideLayout347.xml"/><Relationship Id="rId7" Type="http://schemas.openxmlformats.org/officeDocument/2006/relationships/slideLayout" Target="../slideLayouts/slideLayout307.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9" Type="http://schemas.openxmlformats.org/officeDocument/2006/relationships/slideLayout" Target="../slideLayouts/slideLayout329.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32" Type="http://schemas.openxmlformats.org/officeDocument/2006/relationships/slideLayout" Target="../slideLayouts/slideLayout332.xml"/><Relationship Id="rId37" Type="http://schemas.openxmlformats.org/officeDocument/2006/relationships/slideLayout" Target="../slideLayouts/slideLayout337.xml"/><Relationship Id="rId40" Type="http://schemas.openxmlformats.org/officeDocument/2006/relationships/slideLayout" Target="../slideLayouts/slideLayout340.xml"/><Relationship Id="rId45" Type="http://schemas.openxmlformats.org/officeDocument/2006/relationships/slideLayout" Target="../slideLayouts/slideLayout345.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36" Type="http://schemas.openxmlformats.org/officeDocument/2006/relationships/slideLayout" Target="../slideLayouts/slideLayout336.xml"/><Relationship Id="rId49" Type="http://schemas.openxmlformats.org/officeDocument/2006/relationships/image" Target="../media/image49.emf"/><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31" Type="http://schemas.openxmlformats.org/officeDocument/2006/relationships/slideLayout" Target="../slideLayouts/slideLayout331.xml"/><Relationship Id="rId44" Type="http://schemas.openxmlformats.org/officeDocument/2006/relationships/slideLayout" Target="../slideLayouts/slideLayout344.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 Id="rId30" Type="http://schemas.openxmlformats.org/officeDocument/2006/relationships/slideLayout" Target="../slideLayouts/slideLayout330.xml"/><Relationship Id="rId35" Type="http://schemas.openxmlformats.org/officeDocument/2006/relationships/slideLayout" Target="../slideLayouts/slideLayout335.xml"/><Relationship Id="rId43" Type="http://schemas.openxmlformats.org/officeDocument/2006/relationships/slideLayout" Target="../slideLayouts/slideLayout343.xml"/><Relationship Id="rId48" Type="http://schemas.openxmlformats.org/officeDocument/2006/relationships/theme" Target="../theme/theme10.xml"/><Relationship Id="rId8" Type="http://schemas.openxmlformats.org/officeDocument/2006/relationships/slideLayout" Target="../slideLayouts/slideLayout308.xml"/><Relationship Id="rId3" Type="http://schemas.openxmlformats.org/officeDocument/2006/relationships/slideLayout" Target="../slideLayouts/slideLayout303.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33" Type="http://schemas.openxmlformats.org/officeDocument/2006/relationships/slideLayout" Target="../slideLayouts/slideLayout333.xml"/><Relationship Id="rId38" Type="http://schemas.openxmlformats.org/officeDocument/2006/relationships/slideLayout" Target="../slideLayouts/slideLayout338.xml"/><Relationship Id="rId46" Type="http://schemas.openxmlformats.org/officeDocument/2006/relationships/slideLayout" Target="../slideLayouts/slideLayout346.xml"/><Relationship Id="rId20" Type="http://schemas.openxmlformats.org/officeDocument/2006/relationships/slideLayout" Target="../slideLayouts/slideLayout320.xml"/><Relationship Id="rId41" Type="http://schemas.openxmlformats.org/officeDocument/2006/relationships/slideLayout" Target="../slideLayouts/slideLayout341.xml"/><Relationship Id="rId1" Type="http://schemas.openxmlformats.org/officeDocument/2006/relationships/slideLayout" Target="../slideLayouts/slideLayout301.xml"/><Relationship Id="rId6" Type="http://schemas.openxmlformats.org/officeDocument/2006/relationships/slideLayout" Target="../slideLayouts/slideLayout306.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373.xml"/><Relationship Id="rId21" Type="http://schemas.openxmlformats.org/officeDocument/2006/relationships/slideLayout" Target="../slideLayouts/slideLayout368.xml"/><Relationship Id="rId42" Type="http://schemas.openxmlformats.org/officeDocument/2006/relationships/slideLayout" Target="../slideLayouts/slideLayout389.xml"/><Relationship Id="rId47" Type="http://schemas.openxmlformats.org/officeDocument/2006/relationships/slideLayout" Target="../slideLayouts/slideLayout394.xml"/><Relationship Id="rId63" Type="http://schemas.openxmlformats.org/officeDocument/2006/relationships/slideLayout" Target="../slideLayouts/slideLayout410.xml"/><Relationship Id="rId68" Type="http://schemas.openxmlformats.org/officeDocument/2006/relationships/slideLayout" Target="../slideLayouts/slideLayout415.xml"/><Relationship Id="rId16" Type="http://schemas.openxmlformats.org/officeDocument/2006/relationships/slideLayout" Target="../slideLayouts/slideLayout363.xml"/><Relationship Id="rId11" Type="http://schemas.openxmlformats.org/officeDocument/2006/relationships/slideLayout" Target="../slideLayouts/slideLayout358.xml"/><Relationship Id="rId32" Type="http://schemas.openxmlformats.org/officeDocument/2006/relationships/slideLayout" Target="../slideLayouts/slideLayout379.xml"/><Relationship Id="rId37" Type="http://schemas.openxmlformats.org/officeDocument/2006/relationships/slideLayout" Target="../slideLayouts/slideLayout384.xml"/><Relationship Id="rId53" Type="http://schemas.openxmlformats.org/officeDocument/2006/relationships/slideLayout" Target="../slideLayouts/slideLayout400.xml"/><Relationship Id="rId58" Type="http://schemas.openxmlformats.org/officeDocument/2006/relationships/slideLayout" Target="../slideLayouts/slideLayout405.xml"/><Relationship Id="rId74" Type="http://schemas.openxmlformats.org/officeDocument/2006/relationships/slideLayout" Target="../slideLayouts/slideLayout421.xml"/><Relationship Id="rId79" Type="http://schemas.openxmlformats.org/officeDocument/2006/relationships/slideLayout" Target="../slideLayouts/slideLayout426.xml"/><Relationship Id="rId5" Type="http://schemas.openxmlformats.org/officeDocument/2006/relationships/slideLayout" Target="../slideLayouts/slideLayout352.xml"/><Relationship Id="rId61" Type="http://schemas.openxmlformats.org/officeDocument/2006/relationships/slideLayout" Target="../slideLayouts/slideLayout408.xml"/><Relationship Id="rId82" Type="http://schemas.openxmlformats.org/officeDocument/2006/relationships/image" Target="../media/image91.svg"/><Relationship Id="rId19" Type="http://schemas.openxmlformats.org/officeDocument/2006/relationships/slideLayout" Target="../slideLayouts/slideLayout366.xml"/><Relationship Id="rId14" Type="http://schemas.openxmlformats.org/officeDocument/2006/relationships/slideLayout" Target="../slideLayouts/slideLayout361.xml"/><Relationship Id="rId22" Type="http://schemas.openxmlformats.org/officeDocument/2006/relationships/slideLayout" Target="../slideLayouts/slideLayout369.xml"/><Relationship Id="rId27" Type="http://schemas.openxmlformats.org/officeDocument/2006/relationships/slideLayout" Target="../slideLayouts/slideLayout374.xml"/><Relationship Id="rId30" Type="http://schemas.openxmlformats.org/officeDocument/2006/relationships/slideLayout" Target="../slideLayouts/slideLayout377.xml"/><Relationship Id="rId35" Type="http://schemas.openxmlformats.org/officeDocument/2006/relationships/slideLayout" Target="../slideLayouts/slideLayout382.xml"/><Relationship Id="rId43" Type="http://schemas.openxmlformats.org/officeDocument/2006/relationships/slideLayout" Target="../slideLayouts/slideLayout390.xml"/><Relationship Id="rId48" Type="http://schemas.openxmlformats.org/officeDocument/2006/relationships/slideLayout" Target="../slideLayouts/slideLayout395.xml"/><Relationship Id="rId56" Type="http://schemas.openxmlformats.org/officeDocument/2006/relationships/slideLayout" Target="../slideLayouts/slideLayout403.xml"/><Relationship Id="rId64" Type="http://schemas.openxmlformats.org/officeDocument/2006/relationships/slideLayout" Target="../slideLayouts/slideLayout411.xml"/><Relationship Id="rId69" Type="http://schemas.openxmlformats.org/officeDocument/2006/relationships/slideLayout" Target="../slideLayouts/slideLayout416.xml"/><Relationship Id="rId77" Type="http://schemas.openxmlformats.org/officeDocument/2006/relationships/slideLayout" Target="../slideLayouts/slideLayout424.xml"/><Relationship Id="rId8" Type="http://schemas.openxmlformats.org/officeDocument/2006/relationships/slideLayout" Target="../slideLayouts/slideLayout355.xml"/><Relationship Id="rId51" Type="http://schemas.openxmlformats.org/officeDocument/2006/relationships/slideLayout" Target="../slideLayouts/slideLayout398.xml"/><Relationship Id="rId72" Type="http://schemas.openxmlformats.org/officeDocument/2006/relationships/slideLayout" Target="../slideLayouts/slideLayout419.xml"/><Relationship Id="rId80" Type="http://schemas.openxmlformats.org/officeDocument/2006/relationships/theme" Target="../theme/theme11.xml"/><Relationship Id="rId3" Type="http://schemas.openxmlformats.org/officeDocument/2006/relationships/slideLayout" Target="../slideLayouts/slideLayout350.xml"/><Relationship Id="rId12" Type="http://schemas.openxmlformats.org/officeDocument/2006/relationships/slideLayout" Target="../slideLayouts/slideLayout359.xml"/><Relationship Id="rId17" Type="http://schemas.openxmlformats.org/officeDocument/2006/relationships/slideLayout" Target="../slideLayouts/slideLayout364.xml"/><Relationship Id="rId25" Type="http://schemas.openxmlformats.org/officeDocument/2006/relationships/slideLayout" Target="../slideLayouts/slideLayout372.xml"/><Relationship Id="rId33" Type="http://schemas.openxmlformats.org/officeDocument/2006/relationships/slideLayout" Target="../slideLayouts/slideLayout380.xml"/><Relationship Id="rId38" Type="http://schemas.openxmlformats.org/officeDocument/2006/relationships/slideLayout" Target="../slideLayouts/slideLayout385.xml"/><Relationship Id="rId46" Type="http://schemas.openxmlformats.org/officeDocument/2006/relationships/slideLayout" Target="../slideLayouts/slideLayout393.xml"/><Relationship Id="rId59" Type="http://schemas.openxmlformats.org/officeDocument/2006/relationships/slideLayout" Target="../slideLayouts/slideLayout406.xml"/><Relationship Id="rId67" Type="http://schemas.openxmlformats.org/officeDocument/2006/relationships/slideLayout" Target="../slideLayouts/slideLayout414.xml"/><Relationship Id="rId20" Type="http://schemas.openxmlformats.org/officeDocument/2006/relationships/slideLayout" Target="../slideLayouts/slideLayout367.xml"/><Relationship Id="rId41" Type="http://schemas.openxmlformats.org/officeDocument/2006/relationships/slideLayout" Target="../slideLayouts/slideLayout388.xml"/><Relationship Id="rId54" Type="http://schemas.openxmlformats.org/officeDocument/2006/relationships/slideLayout" Target="../slideLayouts/slideLayout401.xml"/><Relationship Id="rId62" Type="http://schemas.openxmlformats.org/officeDocument/2006/relationships/slideLayout" Target="../slideLayouts/slideLayout409.xml"/><Relationship Id="rId70" Type="http://schemas.openxmlformats.org/officeDocument/2006/relationships/slideLayout" Target="../slideLayouts/slideLayout417.xml"/><Relationship Id="rId75" Type="http://schemas.openxmlformats.org/officeDocument/2006/relationships/slideLayout" Target="../slideLayouts/slideLayout422.xml"/><Relationship Id="rId83" Type="http://schemas.openxmlformats.org/officeDocument/2006/relationships/image" Target="../media/image92.emf"/><Relationship Id="rId1" Type="http://schemas.openxmlformats.org/officeDocument/2006/relationships/slideLayout" Target="../slideLayouts/slideLayout348.xml"/><Relationship Id="rId6" Type="http://schemas.openxmlformats.org/officeDocument/2006/relationships/slideLayout" Target="../slideLayouts/slideLayout353.xml"/><Relationship Id="rId15" Type="http://schemas.openxmlformats.org/officeDocument/2006/relationships/slideLayout" Target="../slideLayouts/slideLayout362.xml"/><Relationship Id="rId23" Type="http://schemas.openxmlformats.org/officeDocument/2006/relationships/slideLayout" Target="../slideLayouts/slideLayout370.xml"/><Relationship Id="rId28" Type="http://schemas.openxmlformats.org/officeDocument/2006/relationships/slideLayout" Target="../slideLayouts/slideLayout375.xml"/><Relationship Id="rId36" Type="http://schemas.openxmlformats.org/officeDocument/2006/relationships/slideLayout" Target="../slideLayouts/slideLayout383.xml"/><Relationship Id="rId49" Type="http://schemas.openxmlformats.org/officeDocument/2006/relationships/slideLayout" Target="../slideLayouts/slideLayout396.xml"/><Relationship Id="rId57" Type="http://schemas.openxmlformats.org/officeDocument/2006/relationships/slideLayout" Target="../slideLayouts/slideLayout404.xml"/><Relationship Id="rId10" Type="http://schemas.openxmlformats.org/officeDocument/2006/relationships/slideLayout" Target="../slideLayouts/slideLayout357.xml"/><Relationship Id="rId31" Type="http://schemas.openxmlformats.org/officeDocument/2006/relationships/slideLayout" Target="../slideLayouts/slideLayout378.xml"/><Relationship Id="rId44" Type="http://schemas.openxmlformats.org/officeDocument/2006/relationships/slideLayout" Target="../slideLayouts/slideLayout391.xml"/><Relationship Id="rId52" Type="http://schemas.openxmlformats.org/officeDocument/2006/relationships/slideLayout" Target="../slideLayouts/slideLayout399.xml"/><Relationship Id="rId60" Type="http://schemas.openxmlformats.org/officeDocument/2006/relationships/slideLayout" Target="../slideLayouts/slideLayout407.xml"/><Relationship Id="rId65" Type="http://schemas.openxmlformats.org/officeDocument/2006/relationships/slideLayout" Target="../slideLayouts/slideLayout412.xml"/><Relationship Id="rId73" Type="http://schemas.openxmlformats.org/officeDocument/2006/relationships/slideLayout" Target="../slideLayouts/slideLayout420.xml"/><Relationship Id="rId78" Type="http://schemas.openxmlformats.org/officeDocument/2006/relationships/slideLayout" Target="../slideLayouts/slideLayout425.xml"/><Relationship Id="rId81" Type="http://schemas.openxmlformats.org/officeDocument/2006/relationships/image" Target="../media/image90.png"/><Relationship Id="rId4" Type="http://schemas.openxmlformats.org/officeDocument/2006/relationships/slideLayout" Target="../slideLayouts/slideLayout351.xml"/><Relationship Id="rId9" Type="http://schemas.openxmlformats.org/officeDocument/2006/relationships/slideLayout" Target="../slideLayouts/slideLayout356.xml"/><Relationship Id="rId13" Type="http://schemas.openxmlformats.org/officeDocument/2006/relationships/slideLayout" Target="../slideLayouts/slideLayout360.xml"/><Relationship Id="rId18" Type="http://schemas.openxmlformats.org/officeDocument/2006/relationships/slideLayout" Target="../slideLayouts/slideLayout365.xml"/><Relationship Id="rId39" Type="http://schemas.openxmlformats.org/officeDocument/2006/relationships/slideLayout" Target="../slideLayouts/slideLayout386.xml"/><Relationship Id="rId34" Type="http://schemas.openxmlformats.org/officeDocument/2006/relationships/slideLayout" Target="../slideLayouts/slideLayout381.xml"/><Relationship Id="rId50" Type="http://schemas.openxmlformats.org/officeDocument/2006/relationships/slideLayout" Target="../slideLayouts/slideLayout397.xml"/><Relationship Id="rId55" Type="http://schemas.openxmlformats.org/officeDocument/2006/relationships/slideLayout" Target="../slideLayouts/slideLayout402.xml"/><Relationship Id="rId76" Type="http://schemas.openxmlformats.org/officeDocument/2006/relationships/slideLayout" Target="../slideLayouts/slideLayout423.xml"/><Relationship Id="rId7" Type="http://schemas.openxmlformats.org/officeDocument/2006/relationships/slideLayout" Target="../slideLayouts/slideLayout354.xml"/><Relationship Id="rId71" Type="http://schemas.openxmlformats.org/officeDocument/2006/relationships/slideLayout" Target="../slideLayouts/slideLayout418.xml"/><Relationship Id="rId2" Type="http://schemas.openxmlformats.org/officeDocument/2006/relationships/slideLayout" Target="../slideLayouts/slideLayout349.xml"/><Relationship Id="rId29" Type="http://schemas.openxmlformats.org/officeDocument/2006/relationships/slideLayout" Target="../slideLayouts/slideLayout376.xml"/><Relationship Id="rId24" Type="http://schemas.openxmlformats.org/officeDocument/2006/relationships/slideLayout" Target="../slideLayouts/slideLayout371.xml"/><Relationship Id="rId40" Type="http://schemas.openxmlformats.org/officeDocument/2006/relationships/slideLayout" Target="../slideLayouts/slideLayout387.xml"/><Relationship Id="rId45" Type="http://schemas.openxmlformats.org/officeDocument/2006/relationships/slideLayout" Target="../slideLayouts/slideLayout392.xml"/><Relationship Id="rId66" Type="http://schemas.openxmlformats.org/officeDocument/2006/relationships/slideLayout" Target="../slideLayouts/slideLayout4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26" Type="http://schemas.openxmlformats.org/officeDocument/2006/relationships/slideLayout" Target="../slideLayouts/slideLayout452.xml"/><Relationship Id="rId3" Type="http://schemas.openxmlformats.org/officeDocument/2006/relationships/slideLayout" Target="../slideLayouts/slideLayout429.xml"/><Relationship Id="rId21" Type="http://schemas.openxmlformats.org/officeDocument/2006/relationships/slideLayout" Target="../slideLayouts/slideLayout447.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5" Type="http://schemas.openxmlformats.org/officeDocument/2006/relationships/slideLayout" Target="../slideLayouts/slideLayout451.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29" Type="http://schemas.openxmlformats.org/officeDocument/2006/relationships/theme" Target="../theme/theme12.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24" Type="http://schemas.openxmlformats.org/officeDocument/2006/relationships/slideLayout" Target="../slideLayouts/slideLayout450.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23" Type="http://schemas.openxmlformats.org/officeDocument/2006/relationships/slideLayout" Target="../slideLayouts/slideLayout449.xml"/><Relationship Id="rId28" Type="http://schemas.openxmlformats.org/officeDocument/2006/relationships/slideLayout" Target="../slideLayouts/slideLayout454.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slideLayout" Target="../slideLayouts/slideLayout448.xml"/><Relationship Id="rId27" Type="http://schemas.openxmlformats.org/officeDocument/2006/relationships/slideLayout" Target="../slideLayouts/slideLayout453.xml"/><Relationship Id="rId30" Type="http://schemas.openxmlformats.org/officeDocument/2006/relationships/image" Target="../media/image49.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456.xml"/><Relationship Id="rId1" Type="http://schemas.openxmlformats.org/officeDocument/2006/relationships/slideLayout" Target="../slideLayouts/slideLayout4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theme" Target="../theme/theme2.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image" Target="../media/image33.png"/><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image" Target="../media/image3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theme" Target="../theme/theme3.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image" Target="../media/image49.emf"/><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theme" Target="../theme/theme4.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8"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image" Target="../media/image49.emf"/><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theme" Target="../theme/theme5.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8" Type="http://schemas.openxmlformats.org/officeDocument/2006/relationships/slideLayout" Target="../slideLayouts/slideLayout1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image" Target="../media/image49.emf"/><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6.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34" Type="http://schemas.openxmlformats.org/officeDocument/2006/relationships/theme" Target="../theme/theme7.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8" Type="http://schemas.openxmlformats.org/officeDocument/2006/relationships/slideLayout" Target="../slideLayouts/slideLayout21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36" Type="http://schemas.openxmlformats.org/officeDocument/2006/relationships/theme" Target="../theme/theme8.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slideLayout" Target="../slideLayouts/slideLayout277.xml"/><Relationship Id="rId8" Type="http://schemas.openxmlformats.org/officeDocument/2006/relationships/slideLayout" Target="../slideLayouts/slideLayout2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theme" Target="../theme/theme9.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grpSp>
        <p:nvGrpSpPr>
          <p:cNvPr id="3" name="Group 2">
            <a:extLst>
              <a:ext uri="{FF2B5EF4-FFF2-40B4-BE49-F238E27FC236}">
                <a16:creationId xmlns:a16="http://schemas.microsoft.com/office/drawing/2014/main" id="{CCBBB4CC-C00A-45D6-91DF-479BBE516AF3}"/>
              </a:ext>
            </a:extLst>
          </p:cNvPr>
          <p:cNvGrpSpPr/>
          <p:nvPr userDrawn="1"/>
        </p:nvGrpSpPr>
        <p:grpSpPr>
          <a:xfrm>
            <a:off x="-940672" y="-4"/>
            <a:ext cx="841410" cy="6858006"/>
            <a:chOff x="-940672" y="-4"/>
            <a:chExt cx="841410" cy="6858006"/>
          </a:xfrm>
        </p:grpSpPr>
        <p:grpSp>
          <p:nvGrpSpPr>
            <p:cNvPr id="5" name="Group 4">
              <a:extLst>
                <a:ext uri="{FF2B5EF4-FFF2-40B4-BE49-F238E27FC236}">
                  <a16:creationId xmlns:a16="http://schemas.microsoft.com/office/drawing/2014/main" id="{7C8B36AB-5241-400B-9242-4780C9B51C23}"/>
                </a:ext>
              </a:extLst>
            </p:cNvPr>
            <p:cNvGrpSpPr/>
            <p:nvPr userDrawn="1"/>
          </p:nvGrpSpPr>
          <p:grpSpPr>
            <a:xfrm rot="16200000">
              <a:off x="-3948970" y="3008294"/>
              <a:ext cx="6858006" cy="841410"/>
              <a:chOff x="465139" y="4389918"/>
              <a:chExt cx="11534459" cy="2010934"/>
            </a:xfrm>
          </p:grpSpPr>
          <p:sp>
            <p:nvSpPr>
              <p:cNvPr id="6" name="Rectangle 5">
                <a:extLst>
                  <a:ext uri="{FF2B5EF4-FFF2-40B4-BE49-F238E27FC236}">
                    <a16:creationId xmlns:a16="http://schemas.microsoft.com/office/drawing/2014/main" id="{1602F97E-FDC2-495D-A9F7-4DFC498B9344}"/>
                  </a:ext>
                </a:extLst>
              </p:cNvPr>
              <p:cNvSpPr/>
              <p:nvPr/>
            </p:nvSpPr>
            <p:spPr bwMode="auto">
              <a:xfrm>
                <a:off x="465139" y="4389918"/>
                <a:ext cx="3924299" cy="2010921"/>
              </a:xfrm>
              <a:prstGeom prst="rect">
                <a:avLst/>
              </a:prstGeom>
              <a:solidFill>
                <a:srgbClr val="FFFFFF"/>
              </a:solidFill>
              <a:ln w="6350" cap="flat" cmpd="sng" algn="ctr">
                <a:solidFill>
                  <a:srgbClr val="EBEBEB">
                    <a:lumMod val="90000"/>
                  </a:srgbClr>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White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R255 G255 B255</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Hex #</a:t>
                </a:r>
                <a:r>
                  <a:rPr kumimoji="0" lang="en-US" sz="784" b="0" i="0" u="none" strike="noStrike" kern="0" cap="none" spc="0" normalizeH="0" baseline="0" noProof="0" err="1">
                    <a:ln>
                      <a:noFill/>
                    </a:ln>
                    <a:solidFill>
                      <a:srgbClr val="3C3C41"/>
                    </a:solidFill>
                    <a:effectLst/>
                    <a:uLnTx/>
                    <a:uFillTx/>
                    <a:latin typeface="Segoe UI"/>
                    <a:ea typeface="Segoe UI" pitchFamily="34" charset="0"/>
                    <a:cs typeface="Segoe UI" pitchFamily="34" charset="0"/>
                  </a:rPr>
                  <a:t>ffffff</a:t>
                </a:r>
                <a:endPar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endParaRP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C0 M0 Y0 K0</a:t>
                </a:r>
              </a:p>
            </p:txBody>
          </p:sp>
          <p:sp>
            <p:nvSpPr>
              <p:cNvPr id="7" name="Rectangle 6">
                <a:extLst>
                  <a:ext uri="{FF2B5EF4-FFF2-40B4-BE49-F238E27FC236}">
                    <a16:creationId xmlns:a16="http://schemas.microsoft.com/office/drawing/2014/main" id="{516E79F6-5793-4AA6-83D8-F06571DBF289}"/>
                  </a:ext>
                </a:extLst>
              </p:cNvPr>
              <p:cNvSpPr/>
              <p:nvPr/>
            </p:nvSpPr>
            <p:spPr bwMode="auto">
              <a:xfrm>
                <a:off x="4389438" y="4389920"/>
                <a:ext cx="2541309" cy="106638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R235 G235 B235</a:t>
                </a:r>
              </a:p>
            </p:txBody>
          </p:sp>
          <p:sp>
            <p:nvSpPr>
              <p:cNvPr id="8" name="Rectangle 7">
                <a:extLst>
                  <a:ext uri="{FF2B5EF4-FFF2-40B4-BE49-F238E27FC236}">
                    <a16:creationId xmlns:a16="http://schemas.microsoft.com/office/drawing/2014/main" id="{71840108-2071-447D-9A3E-61DD4EBBC451}"/>
                  </a:ext>
                </a:extLst>
              </p:cNvPr>
              <p:cNvSpPr/>
              <p:nvPr/>
            </p:nvSpPr>
            <p:spPr bwMode="auto">
              <a:xfrm>
                <a:off x="6930748" y="4389920"/>
                <a:ext cx="2542854" cy="1066384"/>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Medium Gray </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R117 G117 B122</a:t>
                </a:r>
              </a:p>
            </p:txBody>
          </p:sp>
          <p:sp>
            <p:nvSpPr>
              <p:cNvPr id="9" name="Rectangle 8">
                <a:extLst>
                  <a:ext uri="{FF2B5EF4-FFF2-40B4-BE49-F238E27FC236}">
                    <a16:creationId xmlns:a16="http://schemas.microsoft.com/office/drawing/2014/main" id="{6A3FB84B-76F1-4668-A0AE-D3F2C23C696D}"/>
                  </a:ext>
                </a:extLst>
              </p:cNvPr>
              <p:cNvSpPr/>
              <p:nvPr/>
            </p:nvSpPr>
            <p:spPr bwMode="auto">
              <a:xfrm>
                <a:off x="9473603" y="4389920"/>
                <a:ext cx="2524722" cy="1066384"/>
              </a:xfrm>
              <a:prstGeom prst="rect">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R60 G60 B65</a:t>
                </a:r>
              </a:p>
            </p:txBody>
          </p:sp>
          <p:sp>
            <p:nvSpPr>
              <p:cNvPr id="10" name="Rectangle 9">
                <a:extLst>
                  <a:ext uri="{FF2B5EF4-FFF2-40B4-BE49-F238E27FC236}">
                    <a16:creationId xmlns:a16="http://schemas.microsoft.com/office/drawing/2014/main" id="{164BDB43-CA55-40AB-AE1A-3E8CF8900A2C}"/>
                  </a:ext>
                </a:extLst>
              </p:cNvPr>
              <p:cNvSpPr/>
              <p:nvPr/>
            </p:nvSpPr>
            <p:spPr bwMode="auto">
              <a:xfrm>
                <a:off x="9920272" y="5456287"/>
                <a:ext cx="2079326" cy="944559"/>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Power Virtual Agents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R011 G085 B106</a:t>
                </a:r>
              </a:p>
            </p:txBody>
          </p:sp>
          <p:sp>
            <p:nvSpPr>
              <p:cNvPr id="11" name="Rectangle 10">
                <a:extLst>
                  <a:ext uri="{FF2B5EF4-FFF2-40B4-BE49-F238E27FC236}">
                    <a16:creationId xmlns:a16="http://schemas.microsoft.com/office/drawing/2014/main" id="{01B69E95-1380-43BD-B445-070CB6FC962C}"/>
                  </a:ext>
                </a:extLst>
              </p:cNvPr>
              <p:cNvSpPr/>
              <p:nvPr/>
            </p:nvSpPr>
            <p:spPr bwMode="auto">
              <a:xfrm>
                <a:off x="6483883" y="5456289"/>
                <a:ext cx="2079324" cy="944551"/>
              </a:xfrm>
              <a:prstGeom prst="rect">
                <a:avLst/>
              </a:prstGeom>
              <a:solidFill>
                <a:srgbClr val="742775"/>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Apps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p:txBody>
          </p:sp>
          <p:sp>
            <p:nvSpPr>
              <p:cNvPr id="12" name="Rectangle 11">
                <a:extLst>
                  <a:ext uri="{FF2B5EF4-FFF2-40B4-BE49-F238E27FC236}">
                    <a16:creationId xmlns:a16="http://schemas.microsoft.com/office/drawing/2014/main" id="{597927C8-62AC-4D54-AFE4-4DFADF379A55}"/>
                  </a:ext>
                </a:extLst>
              </p:cNvPr>
              <p:cNvSpPr/>
              <p:nvPr/>
            </p:nvSpPr>
            <p:spPr bwMode="auto">
              <a:xfrm>
                <a:off x="8208980" y="5456300"/>
                <a:ext cx="1793952" cy="944552"/>
              </a:xfrm>
              <a:prstGeom prst="rect">
                <a:avLst/>
              </a:prstGeom>
              <a:solidFill>
                <a:srgbClr val="026EE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Automate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G119 B255</a:t>
                </a:r>
              </a:p>
            </p:txBody>
          </p:sp>
        </p:grpSp>
        <p:sp>
          <p:nvSpPr>
            <p:cNvPr id="13" name="Rectangle 12">
              <a:extLst>
                <a:ext uri="{FF2B5EF4-FFF2-40B4-BE49-F238E27FC236}">
                  <a16:creationId xmlns:a16="http://schemas.microsoft.com/office/drawing/2014/main" id="{C35C9A4C-2E31-430B-A88D-8B87F6116C7E}"/>
                </a:ext>
              </a:extLst>
            </p:cNvPr>
            <p:cNvSpPr/>
            <p:nvPr userDrawn="1"/>
          </p:nvSpPr>
          <p:spPr bwMode="auto">
            <a:xfrm rot="16200000">
              <a:off x="-919516" y="3704494"/>
              <a:ext cx="1245287" cy="395213"/>
            </a:xfrm>
            <a:prstGeom prst="rect">
              <a:avLst/>
            </a:prstGeom>
            <a:solidFill>
              <a:srgbClr val="F2C81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Power BI</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R242 G200 B16</a:t>
              </a:r>
            </a:p>
          </p:txBody>
        </p:sp>
      </p:grpSp>
    </p:spTree>
    <p:extLst>
      <p:ext uri="{BB962C8B-B14F-4D97-AF65-F5344CB8AC3E}">
        <p14:creationId xmlns:p14="http://schemas.microsoft.com/office/powerpoint/2010/main" val="312662556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499765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095" r:id="rId28"/>
    <p:sldLayoutId id="2147484096" r:id="rId29"/>
    <p:sldLayoutId id="2147484097" r:id="rId30"/>
    <p:sldLayoutId id="2147484098" r:id="rId31"/>
    <p:sldLayoutId id="2147484099" r:id="rId32"/>
    <p:sldLayoutId id="2147484100" r:id="rId33"/>
    <p:sldLayoutId id="2147484101" r:id="rId34"/>
    <p:sldLayoutId id="2147484102" r:id="rId35"/>
    <p:sldLayoutId id="2147484103" r:id="rId36"/>
    <p:sldLayoutId id="2147484104" r:id="rId37"/>
    <p:sldLayoutId id="2147484105" r:id="rId38"/>
    <p:sldLayoutId id="2147484106" r:id="rId39"/>
    <p:sldLayoutId id="2147484107" r:id="rId40"/>
    <p:sldLayoutId id="2147484108" r:id="rId41"/>
    <p:sldLayoutId id="2147484109" r:id="rId42"/>
    <p:sldLayoutId id="2147484110" r:id="rId43"/>
    <p:sldLayoutId id="2147484111" r:id="rId44"/>
    <p:sldLayoutId id="2147484112" r:id="rId45"/>
    <p:sldLayoutId id="2147484113" r:id="rId46"/>
    <p:sldLayoutId id="2147484114"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8"/>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1" cstate="print">
              <a:extLst>
                <a:ext uri="{28A0092B-C50C-407E-A947-70E740481C1C}">
                  <a14:useLocalDpi xmlns:a14="http://schemas.microsoft.com/office/drawing/2010/main"/>
                </a:ext>
                <a:ext uri="{96DAC541-7B7A-43D3-8B79-37D633B846F1}">
                  <asvg:svgBlip xmlns:asvg="http://schemas.microsoft.com/office/drawing/2016/SVG/main" r:embed="rId82"/>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3"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624302350"/>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 id="2147484133" r:id="rId18"/>
    <p:sldLayoutId id="2147484134" r:id="rId19"/>
    <p:sldLayoutId id="2147484135" r:id="rId20"/>
    <p:sldLayoutId id="2147484136" r:id="rId21"/>
    <p:sldLayoutId id="2147484137" r:id="rId22"/>
    <p:sldLayoutId id="2147484138" r:id="rId23"/>
    <p:sldLayoutId id="2147484139" r:id="rId24"/>
    <p:sldLayoutId id="2147484140" r:id="rId25"/>
    <p:sldLayoutId id="2147484141" r:id="rId26"/>
    <p:sldLayoutId id="2147484142" r:id="rId27"/>
    <p:sldLayoutId id="2147484143" r:id="rId28"/>
    <p:sldLayoutId id="2147484144" r:id="rId29"/>
    <p:sldLayoutId id="2147484145" r:id="rId30"/>
    <p:sldLayoutId id="2147484146" r:id="rId31"/>
    <p:sldLayoutId id="2147484147" r:id="rId32"/>
    <p:sldLayoutId id="2147484148" r:id="rId33"/>
    <p:sldLayoutId id="2147484149" r:id="rId34"/>
    <p:sldLayoutId id="2147484150" r:id="rId35"/>
    <p:sldLayoutId id="2147484151" r:id="rId36"/>
    <p:sldLayoutId id="2147484152" r:id="rId37"/>
    <p:sldLayoutId id="2147484153" r:id="rId38"/>
    <p:sldLayoutId id="2147484154" r:id="rId39"/>
    <p:sldLayoutId id="2147484155" r:id="rId40"/>
    <p:sldLayoutId id="2147484156" r:id="rId41"/>
    <p:sldLayoutId id="2147484157" r:id="rId42"/>
    <p:sldLayoutId id="2147484158" r:id="rId43"/>
    <p:sldLayoutId id="2147484159" r:id="rId44"/>
    <p:sldLayoutId id="2147484160" r:id="rId45"/>
    <p:sldLayoutId id="2147484161" r:id="rId46"/>
    <p:sldLayoutId id="2147484162" r:id="rId47"/>
    <p:sldLayoutId id="2147484163" r:id="rId48"/>
    <p:sldLayoutId id="2147484164" r:id="rId49"/>
    <p:sldLayoutId id="2147484165" r:id="rId50"/>
    <p:sldLayoutId id="2147484166" r:id="rId51"/>
    <p:sldLayoutId id="2147484167" r:id="rId52"/>
    <p:sldLayoutId id="2147484168" r:id="rId53"/>
    <p:sldLayoutId id="2147484169" r:id="rId54"/>
    <p:sldLayoutId id="2147484170" r:id="rId55"/>
    <p:sldLayoutId id="2147484171" r:id="rId56"/>
    <p:sldLayoutId id="2147484172" r:id="rId57"/>
    <p:sldLayoutId id="2147484173" r:id="rId58"/>
    <p:sldLayoutId id="2147484174" r:id="rId59"/>
    <p:sldLayoutId id="2147484175" r:id="rId60"/>
    <p:sldLayoutId id="2147484176" r:id="rId61"/>
    <p:sldLayoutId id="2147484177" r:id="rId62"/>
    <p:sldLayoutId id="2147484178" r:id="rId63"/>
    <p:sldLayoutId id="2147484179" r:id="rId64"/>
    <p:sldLayoutId id="2147484180" r:id="rId65"/>
    <p:sldLayoutId id="2147484181" r:id="rId66"/>
    <p:sldLayoutId id="2147484182" r:id="rId67"/>
    <p:sldLayoutId id="2147484183" r:id="rId68"/>
    <p:sldLayoutId id="2147484184" r:id="rId69"/>
    <p:sldLayoutId id="2147484185" r:id="rId70"/>
    <p:sldLayoutId id="2147484186" r:id="rId71"/>
    <p:sldLayoutId id="2147484187" r:id="rId72"/>
    <p:sldLayoutId id="2147484188" r:id="rId73"/>
    <p:sldLayoutId id="2147484189" r:id="rId74"/>
    <p:sldLayoutId id="2147484190" r:id="rId75"/>
    <p:sldLayoutId id="2147484191" r:id="rId76"/>
    <p:sldLayoutId id="2147484192" r:id="rId77"/>
    <p:sldLayoutId id="2147484193" r:id="rId78"/>
    <p:sldLayoutId id="2147484194" r:id="rId7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51" name="GRID" hidden="1">
            <a:extLst>
              <a:ext uri="{FF2B5EF4-FFF2-40B4-BE49-F238E27FC236}">
                <a16:creationId xmlns:a16="http://schemas.microsoft.com/office/drawing/2014/main" id="{4A892FE0-69BF-450D-AB5B-DBB8B102A696}"/>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E9C59965-406A-4D15-8213-2ED30608FD3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B4BC46-6067-4951-897E-F09B7530DC8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847E8F-741A-4ECC-8F57-919E82AAEF4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CB188F-32FF-4A9E-A13A-01F83FAF9C84}"/>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9DEB5D0-46E0-4A82-9073-9F75135EBC22}"/>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8BCFEA9-E708-43E0-88D0-84D84E303E4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ACFEF7-C459-48BD-8C5D-93126A36750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7C3D16-7427-43CC-B883-9508F783496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3585AB-633F-4347-B148-ACF5C4FA96E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C9A7E3-5478-4BAB-883D-18A90DC8670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FB5BF56-483F-4FF8-B206-C32AABDEA7A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C69AF0-44D2-43CA-90D2-F0FF3C7E845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C70DF13-154B-4849-A131-AA349DB3D8F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DC7C99-3698-4E8F-B403-0CE3D0146CB2}"/>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C0EA4DA-DDFA-4BDF-895E-A7E652865F3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5B803F8-D767-43D8-B324-CD572B2583CA}"/>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EF80B09-3E58-4D9F-8BF1-E137AD440CA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5728F1-D51E-4E39-8077-BC6F30FA8A2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0DA4C0F-502E-47DA-94A9-871AC018BB98}"/>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2F09D8-2E6A-476D-9183-DC01739803F9}"/>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2D6D9B1-CE97-42CF-8596-BCAAEE47C3E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21B57A0-7BF7-47B1-82C1-8DF688095BB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4631354-DCBD-41CC-8FD6-4A56DF6FD2F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283176-783C-4BD9-8621-28D4FFDE2F0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167D712-5AED-47BB-B5C2-BCBE1C72B88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9463DA1-A0F6-4A4D-AC58-7D0D1EF79E71}"/>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65402C5-6570-48A5-91AA-774600F79394}"/>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89BE457-A454-4969-A575-D77BEA4E4FE7}"/>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75FC463-2E71-4C41-B3EA-E6FB1ACACF17}"/>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24DD87A-7FFB-47DC-941F-81DC2185377D}"/>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C993329-B507-4801-85D2-03DFC924DBDF}"/>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F09F389-4FB2-4466-846D-97E0E235DA4C}"/>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26735D5-31A1-42C7-847B-480BFDA485C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78CD9C8-887A-4EF4-8DBA-D9334D7A039C}"/>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7DEBE1A9-43F8-427A-BDC3-C9C90F44CB10}"/>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E5439728-610D-442E-B773-C0239CB2CA11}"/>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3EB337-1B7C-4175-B8C8-0CB803956782}"/>
              </a:ext>
              <a:ext uri="{C183D7F6-B498-43B3-948B-1728B52AA6E4}">
                <adec:decorative xmlns:adec="http://schemas.microsoft.com/office/drawing/2017/decorative" val="0"/>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89" name="Title Placeholder 1">
            <a:extLst>
              <a:ext uri="{FF2B5EF4-FFF2-40B4-BE49-F238E27FC236}">
                <a16:creationId xmlns:a16="http://schemas.microsoft.com/office/drawing/2014/main" id="{F4BFB8B5-0C0E-4602-90BD-4E904CF3E3C8}"/>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90" name="Text Placeholder 3">
            <a:extLst>
              <a:ext uri="{FF2B5EF4-FFF2-40B4-BE49-F238E27FC236}">
                <a16:creationId xmlns:a16="http://schemas.microsoft.com/office/drawing/2014/main" id="{46A07A7D-CFA4-4A71-B3AF-A4DC608E69D0}"/>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1" name="GRID" hidden="1">
            <a:extLst>
              <a:ext uri="{FF2B5EF4-FFF2-40B4-BE49-F238E27FC236}">
                <a16:creationId xmlns:a16="http://schemas.microsoft.com/office/drawing/2014/main" id="{EF0EF3FD-1772-4908-9593-F2142501F248}"/>
              </a:ext>
            </a:extLst>
          </p:cNvPr>
          <p:cNvGrpSpPr/>
          <p:nvPr userDrawn="1"/>
        </p:nvGrpSpPr>
        <p:grpSpPr>
          <a:xfrm>
            <a:off x="0" y="0"/>
            <a:ext cx="12192000" cy="6858000"/>
            <a:chOff x="0" y="0"/>
            <a:chExt cx="12192000" cy="6858000"/>
          </a:xfrm>
        </p:grpSpPr>
        <p:cxnSp>
          <p:nvCxnSpPr>
            <p:cNvPr id="92" name="Straight Connector 91">
              <a:extLst>
                <a:ext uri="{FF2B5EF4-FFF2-40B4-BE49-F238E27FC236}">
                  <a16:creationId xmlns:a16="http://schemas.microsoft.com/office/drawing/2014/main" id="{DE6803B7-9302-4E66-A2B0-FAABFA2D5527}"/>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2EE90D3-989F-45F4-B759-E92D13F8F6E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7529C7-3402-4CF1-9146-6DE90FE20E2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00DB3AC-ED78-4948-B25E-AD31C43E4891}"/>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37EC555-BFEA-48F6-B527-98B4F41FE2C9}"/>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E7D1846-CA60-465C-97BB-EE6AA5D6D5B8}"/>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160FF60-905A-4241-9E8F-F6177043B1E1}"/>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8876D6D-200A-4EB3-A3E0-4D40F30F58AF}"/>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A2D20BD-0CE7-42E0-B167-A13F8AB656B7}"/>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A129A89-3FAE-4E77-93EF-9DA30969358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B1F23AE-EAB7-45F5-9B51-45A166374CC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33AE50A-F20D-49B3-8F92-DFEA0B8DB9D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6695E2-ACF4-45B0-8DCE-A3EFB2FA10F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61802C5-11F8-4B02-A2FC-ED7F793DA13B}"/>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25903C9-4531-4F8B-866D-FBAF44C3B92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3A971F0-CD60-46F9-9E27-D7EC88D752C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C2C8D67-1903-4B1D-A2A1-26AC55A0BAA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84081E3-4E11-47FD-8A68-33D638C5FB8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A316972-8BE9-465B-B0B2-83CC7E4674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F77B697-45D5-4A25-8880-F071A26CDAFD}"/>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F896A32-47E4-4595-BA85-19406BC213D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F1D6B74-EC37-4384-85BA-33ED77C5744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D16203C-D971-49EA-BF21-5C4D6563ABA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09D581-64D3-41D6-8B2B-FA83D98ABCF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E86B177-887E-4DE9-B3BB-D82FD1522FBF}"/>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CB78112-E44D-45FC-9B53-166D8A0B1A91}"/>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1C7F4F5-EB54-47EB-B7C3-0390000FE311}"/>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63093FD-549D-45D8-B56B-B2D29A9D0F9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CECF758-9D43-41C4-A17D-06AF3620806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4191A18-BCED-42AA-AF15-93DD4C5EFF5D}"/>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69AE6D2-531A-4B77-A7ED-4635F4145E0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B09ED85-E9CE-4D33-A675-FFD7FA564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49DE3DA-79C9-4E93-B8CA-5F307B71331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F40D15-A0C2-400D-B331-FDA6F490A62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6" name=".64 square" hidden="1">
            <a:extLst>
              <a:ext uri="{FF2B5EF4-FFF2-40B4-BE49-F238E27FC236}">
                <a16:creationId xmlns:a16="http://schemas.microsoft.com/office/drawing/2014/main" id="{10D5DCA6-7507-45DA-850F-5F0B1B16EAD4}"/>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32 square" hidden="1">
            <a:extLst>
              <a:ext uri="{FF2B5EF4-FFF2-40B4-BE49-F238E27FC236}">
                <a16:creationId xmlns:a16="http://schemas.microsoft.com/office/drawing/2014/main" id="{46975529-3900-4EB2-932E-0562CD5747F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BB6234-DC69-40BA-BBD4-75D0F7ED2FAB}"/>
              </a:ext>
              <a:ext uri="{C183D7F6-B498-43B3-948B-1728B52AA6E4}">
                <adec:decorative xmlns:adec="http://schemas.microsoft.com/office/drawing/2017/decorative" val="0"/>
              </a:ext>
            </a:extLst>
          </p:cNvPr>
          <p:cNvPicPr>
            <a:picLocks noChangeAspect="1"/>
          </p:cNvPicPr>
          <p:nvPr userDrawn="1"/>
        </p:nvPicPr>
        <p:blipFill rotWithShape="1">
          <a:blip r:embed="rId30"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45992480"/>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 id="2147484215" r:id="rId20"/>
    <p:sldLayoutId id="2147484216" r:id="rId21"/>
    <p:sldLayoutId id="2147484217" r:id="rId22"/>
    <p:sldLayoutId id="2147484218" r:id="rId23"/>
    <p:sldLayoutId id="2147484219" r:id="rId24"/>
    <p:sldLayoutId id="2147484220" r:id="rId25"/>
    <p:sldLayoutId id="2147484221" r:id="rId26"/>
    <p:sldLayoutId id="2147484222" r:id="rId27"/>
    <p:sldLayoutId id="2147484223" r:id="rId28"/>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7" orient="horz" pos="168">
          <p15:clr>
            <a:srgbClr val="A4A3A4"/>
          </p15:clr>
        </p15:guide>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365760"/>
            <a:ext cx="11277600" cy="640080"/>
          </a:xfrm>
          <a:prstGeom prst="rect">
            <a:avLst/>
          </a:prstGeom>
        </p:spPr>
        <p:txBody>
          <a:bodyPr vert="horz" lIns="0" tIns="0" rIns="0" bIns="0" rtlCol="0" anchor="ctr">
            <a:noAutofit/>
          </a:bodyPr>
          <a:lstStyle/>
          <a:p>
            <a:r>
              <a:rPr lang="en-US"/>
              <a:t>Click to edit Master title style</a:t>
            </a:r>
          </a:p>
        </p:txBody>
      </p:sp>
      <p:sp>
        <p:nvSpPr>
          <p:cNvPr id="8" name="Text Placeholder 2"/>
          <p:cNvSpPr>
            <a:spLocks noGrp="1"/>
          </p:cNvSpPr>
          <p:nvPr>
            <p:ph type="body" idx="1"/>
          </p:nvPr>
        </p:nvSpPr>
        <p:spPr>
          <a:xfrm>
            <a:off x="457200" y="1277655"/>
            <a:ext cx="11274552" cy="484632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371437"/>
      </p:ext>
    </p:extLst>
  </p:cSld>
  <p:clrMap bg1="lt1" tx1="dk1" bg2="lt2" tx2="dk2" accent1="accent1" accent2="accent2" accent3="accent3" accent4="accent4" accent5="accent5" accent6="accent6" hlink="hlink" folHlink="folHlink"/>
  <p:sldLayoutIdLst>
    <p:sldLayoutId id="2147484226" r:id="rId1"/>
    <p:sldLayoutId id="2147484227" r:id="rId2"/>
  </p:sldLayoutIdLst>
  <p:txStyles>
    <p:title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8" cstate="print">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17207486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941" r:id="rId23"/>
    <p:sldLayoutId id="2147484060" r:id="rId24"/>
    <p:sldLayoutId id="2147484064"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31" name="Group 30">
            <a:extLst>
              <a:ext uri="{FF2B5EF4-FFF2-40B4-BE49-F238E27FC236}">
                <a16:creationId xmlns:a16="http://schemas.microsoft.com/office/drawing/2014/main" id="{6355B442-083C-43F9-9013-014304ED8D35}"/>
              </a:ext>
            </a:extLst>
          </p:cNvPr>
          <p:cNvGrpSpPr/>
          <p:nvPr userDrawn="1"/>
        </p:nvGrpSpPr>
        <p:grpSpPr>
          <a:xfrm>
            <a:off x="-940672" y="-4"/>
            <a:ext cx="841410" cy="6858006"/>
            <a:chOff x="-940672" y="-4"/>
            <a:chExt cx="841410" cy="6858006"/>
          </a:xfrm>
        </p:grpSpPr>
        <p:grpSp>
          <p:nvGrpSpPr>
            <p:cNvPr id="32" name="Group 31">
              <a:extLst>
                <a:ext uri="{FF2B5EF4-FFF2-40B4-BE49-F238E27FC236}">
                  <a16:creationId xmlns:a16="http://schemas.microsoft.com/office/drawing/2014/main" id="{53CF291C-B9D3-48FA-944A-31EE93DA2FBF}"/>
                </a:ext>
              </a:extLst>
            </p:cNvPr>
            <p:cNvGrpSpPr/>
            <p:nvPr userDrawn="1"/>
          </p:nvGrpSpPr>
          <p:grpSpPr>
            <a:xfrm rot="16200000">
              <a:off x="-3948970" y="3008294"/>
              <a:ext cx="6858006" cy="841410"/>
              <a:chOff x="465139" y="4389918"/>
              <a:chExt cx="11534459" cy="2010934"/>
            </a:xfrm>
          </p:grpSpPr>
          <p:sp>
            <p:nvSpPr>
              <p:cNvPr id="34" name="Rectangle 33">
                <a:extLst>
                  <a:ext uri="{FF2B5EF4-FFF2-40B4-BE49-F238E27FC236}">
                    <a16:creationId xmlns:a16="http://schemas.microsoft.com/office/drawing/2014/main" id="{B9106CC6-8F1A-403F-914F-482DDE054386}"/>
                  </a:ext>
                </a:extLst>
              </p:cNvPr>
              <p:cNvSpPr/>
              <p:nvPr/>
            </p:nvSpPr>
            <p:spPr bwMode="auto">
              <a:xfrm>
                <a:off x="465139" y="4389918"/>
                <a:ext cx="3924299" cy="2010921"/>
              </a:xfrm>
              <a:prstGeom prst="rect">
                <a:avLst/>
              </a:prstGeom>
              <a:solidFill>
                <a:srgbClr val="FFFFFF"/>
              </a:solidFill>
              <a:ln w="6350" cap="flat" cmpd="sng" algn="ctr">
                <a:solidFill>
                  <a:srgbClr val="EBEBEB">
                    <a:lumMod val="90000"/>
                  </a:srgbClr>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White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R255 G255 B255</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Hex #</a:t>
                </a:r>
                <a:r>
                  <a:rPr kumimoji="0" lang="en-US" sz="784" b="0" i="0" u="none" strike="noStrike" kern="0" cap="none" spc="0" normalizeH="0" baseline="0" noProof="0" err="1">
                    <a:ln>
                      <a:noFill/>
                    </a:ln>
                    <a:solidFill>
                      <a:srgbClr val="3C3C41"/>
                    </a:solidFill>
                    <a:effectLst/>
                    <a:uLnTx/>
                    <a:uFillTx/>
                    <a:latin typeface="Segoe UI"/>
                    <a:ea typeface="Segoe UI" pitchFamily="34" charset="0"/>
                    <a:cs typeface="Segoe UI" pitchFamily="34" charset="0"/>
                  </a:rPr>
                  <a:t>ffffff</a:t>
                </a:r>
                <a:endPar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endParaRP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C0 M0 Y0 K0</a:t>
                </a:r>
              </a:p>
            </p:txBody>
          </p:sp>
          <p:sp>
            <p:nvSpPr>
              <p:cNvPr id="35" name="Rectangle 34">
                <a:extLst>
                  <a:ext uri="{FF2B5EF4-FFF2-40B4-BE49-F238E27FC236}">
                    <a16:creationId xmlns:a16="http://schemas.microsoft.com/office/drawing/2014/main" id="{FFB40864-CEBD-4164-87BF-9F40CC7A21A9}"/>
                  </a:ext>
                </a:extLst>
              </p:cNvPr>
              <p:cNvSpPr/>
              <p:nvPr/>
            </p:nvSpPr>
            <p:spPr bwMode="auto">
              <a:xfrm>
                <a:off x="4389438" y="4389920"/>
                <a:ext cx="2541309" cy="106638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R235 G235 B235</a:t>
                </a:r>
              </a:p>
            </p:txBody>
          </p:sp>
          <p:sp>
            <p:nvSpPr>
              <p:cNvPr id="36" name="Rectangle 35">
                <a:extLst>
                  <a:ext uri="{FF2B5EF4-FFF2-40B4-BE49-F238E27FC236}">
                    <a16:creationId xmlns:a16="http://schemas.microsoft.com/office/drawing/2014/main" id="{3219483A-8AE4-46DF-B33D-749E16A85F8C}"/>
                  </a:ext>
                </a:extLst>
              </p:cNvPr>
              <p:cNvSpPr/>
              <p:nvPr/>
            </p:nvSpPr>
            <p:spPr bwMode="auto">
              <a:xfrm>
                <a:off x="6930748" y="4389920"/>
                <a:ext cx="2542854" cy="1066384"/>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Medium Gray </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R117 G117 B122</a:t>
                </a:r>
              </a:p>
            </p:txBody>
          </p:sp>
          <p:sp>
            <p:nvSpPr>
              <p:cNvPr id="37" name="Rectangle 36">
                <a:extLst>
                  <a:ext uri="{FF2B5EF4-FFF2-40B4-BE49-F238E27FC236}">
                    <a16:creationId xmlns:a16="http://schemas.microsoft.com/office/drawing/2014/main" id="{E7ED46E8-472E-4E49-9C0F-D3B300578051}"/>
                  </a:ext>
                </a:extLst>
              </p:cNvPr>
              <p:cNvSpPr/>
              <p:nvPr/>
            </p:nvSpPr>
            <p:spPr bwMode="auto">
              <a:xfrm>
                <a:off x="9473603" y="4389920"/>
                <a:ext cx="2524722" cy="1066384"/>
              </a:xfrm>
              <a:prstGeom prst="rect">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R60 G60 B65</a:t>
                </a:r>
              </a:p>
            </p:txBody>
          </p:sp>
          <p:sp>
            <p:nvSpPr>
              <p:cNvPr id="38" name="Rectangle 37">
                <a:extLst>
                  <a:ext uri="{FF2B5EF4-FFF2-40B4-BE49-F238E27FC236}">
                    <a16:creationId xmlns:a16="http://schemas.microsoft.com/office/drawing/2014/main" id="{2B4DB889-F666-4D07-B7C5-DAFA750FD603}"/>
                  </a:ext>
                </a:extLst>
              </p:cNvPr>
              <p:cNvSpPr/>
              <p:nvPr/>
            </p:nvSpPr>
            <p:spPr bwMode="auto">
              <a:xfrm>
                <a:off x="9920272" y="5456287"/>
                <a:ext cx="2079326" cy="944559"/>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Power Virtual Agents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R011 G085 B106</a:t>
                </a:r>
              </a:p>
            </p:txBody>
          </p:sp>
          <p:sp>
            <p:nvSpPr>
              <p:cNvPr id="39" name="Rectangle 38">
                <a:extLst>
                  <a:ext uri="{FF2B5EF4-FFF2-40B4-BE49-F238E27FC236}">
                    <a16:creationId xmlns:a16="http://schemas.microsoft.com/office/drawing/2014/main" id="{51F6B84B-9549-422A-9FFB-DEF11CFAEAFA}"/>
                  </a:ext>
                </a:extLst>
              </p:cNvPr>
              <p:cNvSpPr/>
              <p:nvPr/>
            </p:nvSpPr>
            <p:spPr bwMode="auto">
              <a:xfrm>
                <a:off x="6483883" y="5456289"/>
                <a:ext cx="2079324" cy="944551"/>
              </a:xfrm>
              <a:prstGeom prst="rect">
                <a:avLst/>
              </a:prstGeom>
              <a:solidFill>
                <a:srgbClr val="742775"/>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Apps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p:txBody>
          </p:sp>
          <p:sp>
            <p:nvSpPr>
              <p:cNvPr id="40" name="Rectangle 39">
                <a:extLst>
                  <a:ext uri="{FF2B5EF4-FFF2-40B4-BE49-F238E27FC236}">
                    <a16:creationId xmlns:a16="http://schemas.microsoft.com/office/drawing/2014/main" id="{0EE68CCF-6636-4CD0-B9FC-F5F18C306C01}"/>
                  </a:ext>
                </a:extLst>
              </p:cNvPr>
              <p:cNvSpPr/>
              <p:nvPr/>
            </p:nvSpPr>
            <p:spPr bwMode="auto">
              <a:xfrm>
                <a:off x="8208980" y="5456300"/>
                <a:ext cx="1793952" cy="944552"/>
              </a:xfrm>
              <a:prstGeom prst="rect">
                <a:avLst/>
              </a:prstGeom>
              <a:solidFill>
                <a:srgbClr val="026EE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Automate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G119 B255</a:t>
                </a:r>
              </a:p>
            </p:txBody>
          </p:sp>
        </p:grpSp>
        <p:sp>
          <p:nvSpPr>
            <p:cNvPr id="33" name="Rectangle 32">
              <a:extLst>
                <a:ext uri="{FF2B5EF4-FFF2-40B4-BE49-F238E27FC236}">
                  <a16:creationId xmlns:a16="http://schemas.microsoft.com/office/drawing/2014/main" id="{950714C1-89E3-41E8-B385-52BD8552D1E5}"/>
                </a:ext>
              </a:extLst>
            </p:cNvPr>
            <p:cNvSpPr/>
            <p:nvPr userDrawn="1"/>
          </p:nvSpPr>
          <p:spPr bwMode="auto">
            <a:xfrm rot="16200000">
              <a:off x="-919516" y="3704494"/>
              <a:ext cx="1245287" cy="395213"/>
            </a:xfrm>
            <a:prstGeom prst="rect">
              <a:avLst/>
            </a:prstGeom>
            <a:solidFill>
              <a:srgbClr val="F2C81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Power BI</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R242 G200 B16</a:t>
              </a:r>
            </a:p>
          </p:txBody>
        </p:sp>
      </p:grpSp>
    </p:spTree>
    <p:extLst>
      <p:ext uri="{BB962C8B-B14F-4D97-AF65-F5344CB8AC3E}">
        <p14:creationId xmlns:p14="http://schemas.microsoft.com/office/powerpoint/2010/main" val="115509786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EC258FA0-F021-41E9-A8D0-FAC54D0D457C}"/>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94817121-1B98-4DF0-AB77-C80D6C4D70C7}"/>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DB0A5D10-F595-4B63-9D77-2EC45BF3E5DA}"/>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99AE4CF9-2C45-41F5-9F9D-C1D5BE9D052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B039A7E-D76D-4814-AC6B-605EE0B2193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B2F1B9-66AF-4ACA-A8BC-32D87F318BC0}"/>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04FAD5-1AAF-4ED2-A3CB-3C76A63F99B4}"/>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C37C02-76CB-4CD5-A364-E03D3C0EEC56}"/>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23BB723-A8F1-4C38-8029-88F66BC37C3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4C395A8-24E3-4FAC-8DAA-115BFE95680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C483F9A-46A8-4712-AFEA-559FB718C24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660294-B314-4A17-96E9-652DA7C1676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4A26DC-A1C4-4701-AECE-025F3B45699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3B90B07-7C87-4A7D-BD50-654CE11180C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244A918-00AA-417F-9CA4-DE0294B3EE6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15C35C-2FA0-47BF-AB66-0F38DFA6C90C}"/>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77BDC1-B1DA-4FC8-9CFE-724FEF0DD5EA}"/>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B421D47-FEB8-4E51-9146-7B25C967098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C7CB46E-E719-4E42-A2FC-D05C1E19D66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B31291C-004B-4896-A403-7BAA876A6DB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9B595DC-DF05-46F1-9CDF-D2ABBB73112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2DCE72B-7ABC-4F98-AE28-3FACA6C7737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412F87B-F483-4A89-B8AE-892A916858C3}"/>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F860298-759A-4873-BFD7-33C13615F16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EF7A27-27EF-47E2-8FB5-84D2E25C3B1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6EE71E6-7BF1-42DB-BE60-B72E5B56DCE4}"/>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8E6431-6E12-4CB5-82AC-0618528F5215}"/>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48F106-02AB-409B-B09C-748E37C74FE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9625C7A-09DA-49E1-993F-7F8B2DBCD50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4C8AEC-5BE0-4671-8CD8-BBE20500267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59E1C5A-E2DB-4D7D-A733-0C23E0249686}"/>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4D83802-DEC0-4F84-BD15-EF17EEF25D0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23FE93-DED9-4F30-A1EC-FC2138D8186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0D17D56-FDDB-4353-8364-28C36034BB0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78521F8-18A4-4D0E-A3EE-BB1C0D84C68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78ECFC5-399C-4E69-A4E7-AC2DAF9B5A36}"/>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79090D-3BCB-45B1-A16B-987DC7485313}"/>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EF45FEC4-CF70-413E-A979-07D256A52297}"/>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4BF7C86C-E872-42F2-B8B8-75DBF1FCF660}"/>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20CE86-AE70-42CF-BCFF-588373C4AC04}"/>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0045790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349220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6413670"/>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942" r:id="rId25"/>
    <p:sldLayoutId id="2147483943" r:id="rId26"/>
    <p:sldLayoutId id="2147483944" r:id="rId27"/>
    <p:sldLayoutId id="2147483945" r:id="rId28"/>
    <p:sldLayoutId id="2147483946" r:id="rId29"/>
    <p:sldLayoutId id="2147483947" r:id="rId30"/>
    <p:sldLayoutId id="2147483948" r:id="rId31"/>
    <p:sldLayoutId id="2147483949" r:id="rId32"/>
    <p:sldLayoutId id="2147483950" r:id="rId33"/>
    <p:sldLayoutId id="2147483951" r:id="rId34"/>
    <p:sldLayoutId id="214748395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 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Power Automate</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2711215827"/>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3" r:id="rId27"/>
    <p:sldLayoutId id="2147483934" r:id="rId28"/>
    <p:sldLayoutId id="2147483935" r:id="rId29"/>
    <p:sldLayoutId id="2147483936" r:id="rId30"/>
    <p:sldLayoutId id="2147483937" r:id="rId31"/>
    <p:sldLayoutId id="2147483938" r:id="rId32"/>
    <p:sldLayoutId id="2147483939" r:id="rId33"/>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#ffffff</a:t>
              </a: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 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Power Automate</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268073783"/>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 id="2147484010" r:id="rId26"/>
    <p:sldLayoutId id="2147484011" r:id="rId27"/>
    <p:sldLayoutId id="2147484012" r:id="rId28"/>
    <p:sldLayoutId id="2147484013" r:id="rId29"/>
    <p:sldLayoutId id="2147484014" r:id="rId30"/>
    <p:sldLayoutId id="2147484015" r:id="rId31"/>
    <p:sldLayoutId id="2147484016" r:id="rId32"/>
    <p:sldLayoutId id="2147484017" r:id="rId33"/>
    <p:sldLayoutId id="2147484018" r:id="rId34"/>
    <p:sldLayoutId id="2147484019" r:id="rId35"/>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5077036"/>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 id="2147484040" r:id="rId20"/>
    <p:sldLayoutId id="2147484043" r:id="rId21"/>
    <p:sldLayoutId id="2147484052" r:id="rId22"/>
    <p:sldLayoutId id="2147484054" r:id="rId2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xml"/><Relationship Id="rId1" Type="http://schemas.openxmlformats.org/officeDocument/2006/relationships/slideLayout" Target="../slideLayouts/slideLayout303.xml"/></Relationships>
</file>

<file path=ppt/slides/_rels/slide1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xml"/><Relationship Id="rId1" Type="http://schemas.openxmlformats.org/officeDocument/2006/relationships/slideLayout" Target="../slideLayouts/slideLayout456.xml"/><Relationship Id="rId6" Type="http://schemas.openxmlformats.org/officeDocument/2006/relationships/image" Target="../media/image151.PNG"/><Relationship Id="rId5" Type="http://schemas.openxmlformats.org/officeDocument/2006/relationships/image" Target="../media/image138.png"/><Relationship Id="rId4" Type="http://schemas.openxmlformats.org/officeDocument/2006/relationships/hyperlink" Target="http://atodorov.org/blog/2017/05/28/top-7-lessons-from-134-book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52.png"/><Relationship Id="rId7"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456.xml"/><Relationship Id="rId6" Type="http://schemas.openxmlformats.org/officeDocument/2006/relationships/image" Target="../media/image153.PNG"/><Relationship Id="rId5" Type="http://schemas.openxmlformats.org/officeDocument/2006/relationships/image" Target="../media/image138.png"/><Relationship Id="rId4" Type="http://schemas.openxmlformats.org/officeDocument/2006/relationships/hyperlink" Target="https://www.lean-agile-procurement.com/blog-1/tag/procure.ch"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1.xml"/><Relationship Id="rId1" Type="http://schemas.openxmlformats.org/officeDocument/2006/relationships/slideLayout" Target="../slideLayouts/slideLayout456.xml"/><Relationship Id="rId6" Type="http://schemas.openxmlformats.org/officeDocument/2006/relationships/image" Target="../media/image155.png"/><Relationship Id="rId5" Type="http://schemas.openxmlformats.org/officeDocument/2006/relationships/image" Target="../media/image154.jpe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xml"/><Relationship Id="rId1" Type="http://schemas.openxmlformats.org/officeDocument/2006/relationships/slideLayout" Target="../slideLayouts/slideLayout317.xml"/></Relationships>
</file>

<file path=ppt/slides/_rels/slide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2.xml"/><Relationship Id="rId4" Type="http://schemas.openxmlformats.org/officeDocument/2006/relationships/image" Target="../media/image1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6.xml"/></Relationships>
</file>

<file path=ppt/slides/_rels/slide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xml"/><Relationship Id="rId1" Type="http://schemas.openxmlformats.org/officeDocument/2006/relationships/slideLayout" Target="../slideLayouts/slideLayout456.xml"/><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5.xml"/><Relationship Id="rId1" Type="http://schemas.openxmlformats.org/officeDocument/2006/relationships/slideLayout" Target="../slideLayouts/slideLayout45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38.png"/></Relationships>
</file>

<file path=ppt/slides/_rels/slide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xml"/><Relationship Id="rId1" Type="http://schemas.openxmlformats.org/officeDocument/2006/relationships/slideLayout" Target="../slideLayouts/slideLayout456.xml"/><Relationship Id="rId5" Type="http://schemas.openxmlformats.org/officeDocument/2006/relationships/image" Target="../media/image143.png"/><Relationship Id="rId4" Type="http://schemas.openxmlformats.org/officeDocument/2006/relationships/image" Target="../media/image13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56.xml"/><Relationship Id="rId5" Type="http://schemas.openxmlformats.org/officeDocument/2006/relationships/image" Target="../media/image145.PNG"/><Relationship Id="rId4" Type="http://schemas.openxmlformats.org/officeDocument/2006/relationships/image" Target="../media/image144.jpeg"/></Relationships>
</file>

<file path=ppt/slides/_rels/slide9.xml.rels><?xml version="1.0" encoding="UTF-8" standalone="yes"?>
<Relationships xmlns="http://schemas.openxmlformats.org/package/2006/relationships"><Relationship Id="rId3" Type="http://schemas.openxmlformats.org/officeDocument/2006/relationships/image" Target="../media/image146.jpeg"/><Relationship Id="rId7"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456.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hyperlink" Target="http://en.kremlin.ru/events/president/news/58848/photos/5605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69DAB9B-B7A8-410E-BC70-4656819A3753}"/>
              </a:ext>
            </a:extLst>
          </p:cNvPr>
          <p:cNvSpPr>
            <a:spLocks noGrp="1"/>
          </p:cNvSpPr>
          <p:nvPr>
            <p:ph type="body" sz="quarter" idx="12"/>
          </p:nvPr>
        </p:nvSpPr>
        <p:spPr>
          <a:xfrm>
            <a:off x="324181" y="4727256"/>
            <a:ext cx="5071002" cy="1948381"/>
          </a:xfrm>
          <a:prstGeom prst="rect">
            <a:avLst/>
          </a:prstGeom>
          <a:noFill/>
        </p:spPr>
        <p:txBody>
          <a:bodyPr vert="horz" wrap="square" lIns="146304" tIns="109728" rIns="146304" bIns="109728" rtlCol="0" anchor="t">
            <a:normAutofit/>
          </a:bodyPr>
          <a:lstStyle/>
          <a:p>
            <a:pPr>
              <a:spcAft>
                <a:spcPts val="600"/>
              </a:spcAft>
            </a:pPr>
            <a:endParaRPr lang="en-US"/>
          </a:p>
          <a:p>
            <a:pPr>
              <a:spcAft>
                <a:spcPts val="600"/>
              </a:spcAft>
            </a:pPr>
            <a:endParaRPr lang="en-US" sz="2400"/>
          </a:p>
          <a:p>
            <a:pPr>
              <a:spcAft>
                <a:spcPts val="600"/>
              </a:spcAft>
            </a:pPr>
            <a:r>
              <a:rPr lang="en-US" sz="2400">
                <a:cs typeface="Segoe UI"/>
              </a:rPr>
              <a:t>NOVEMBER 2022</a:t>
            </a:r>
            <a:endParaRPr lang="en-US" sz="8000"/>
          </a:p>
        </p:txBody>
      </p:sp>
      <p:pic>
        <p:nvPicPr>
          <p:cNvPr id="5" name="Picture 4" descr="Shape&#10;&#10;Description automatically generated with medium confidence">
            <a:extLst>
              <a:ext uri="{FF2B5EF4-FFF2-40B4-BE49-F238E27FC236}">
                <a16:creationId xmlns:a16="http://schemas.microsoft.com/office/drawing/2014/main" id="{20CD1F28-E1D1-425E-8B39-2A65D0420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52" y="164598"/>
            <a:ext cx="4356324" cy="800141"/>
          </a:xfrm>
          <a:prstGeom prst="rect">
            <a:avLst/>
          </a:prstGeom>
        </p:spPr>
      </p:pic>
      <p:sp>
        <p:nvSpPr>
          <p:cNvPr id="3" name="Title 2">
            <a:extLst>
              <a:ext uri="{FF2B5EF4-FFF2-40B4-BE49-F238E27FC236}">
                <a16:creationId xmlns:a16="http://schemas.microsoft.com/office/drawing/2014/main" id="{F9ECDAA3-8A09-49DB-A3EE-4E17FFC15259}"/>
              </a:ext>
            </a:extLst>
          </p:cNvPr>
          <p:cNvSpPr>
            <a:spLocks noGrp="1"/>
          </p:cNvSpPr>
          <p:nvPr>
            <p:ph type="title"/>
          </p:nvPr>
        </p:nvSpPr>
        <p:spPr>
          <a:xfrm>
            <a:off x="324181" y="4173258"/>
            <a:ext cx="4908585" cy="553998"/>
          </a:xfrm>
        </p:spPr>
        <p:txBody>
          <a:bodyPr/>
          <a:lstStyle/>
          <a:p>
            <a:r>
              <a:rPr lang="en-US" dirty="0" err="1">
                <a:cs typeface="Segoe UI"/>
              </a:rPr>
              <a:t>HelpDesk</a:t>
            </a:r>
            <a:r>
              <a:rPr lang="en-US" dirty="0">
                <a:cs typeface="Segoe UI"/>
              </a:rPr>
              <a:t> (</a:t>
            </a:r>
            <a:r>
              <a:rPr lang="en-US" dirty="0" err="1">
                <a:cs typeface="Segoe UI"/>
              </a:rPr>
              <a:t>ResoDesk</a:t>
            </a:r>
            <a:r>
              <a:rPr lang="en-US" dirty="0">
                <a:cs typeface="Segoe UI"/>
              </a:rPr>
              <a:t>)</a:t>
            </a:r>
            <a:endParaRPr lang="en-US" sz="2400" dirty="0">
              <a:cs typeface="Segoe UI"/>
            </a:endParaRPr>
          </a:p>
        </p:txBody>
      </p:sp>
    </p:spTree>
    <p:extLst>
      <p:ext uri="{BB962C8B-B14F-4D97-AF65-F5344CB8AC3E}">
        <p14:creationId xmlns:p14="http://schemas.microsoft.com/office/powerpoint/2010/main" val="311788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 building, shelf, book&#10;&#10;Description automatically generated">
            <a:extLst>
              <a:ext uri="{FF2B5EF4-FFF2-40B4-BE49-F238E27FC236}">
                <a16:creationId xmlns:a16="http://schemas.microsoft.com/office/drawing/2014/main" id="{0FE8615A-EB5B-9969-FCEC-FC1F9016F2A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50" y="-6655"/>
            <a:ext cx="12203499" cy="6871309"/>
          </a:xfrm>
          <a:prstGeom prst="rect">
            <a:avLst/>
          </a:prstGeom>
        </p:spPr>
      </p:pic>
      <p:sp>
        <p:nvSpPr>
          <p:cNvPr id="13" name="Rectangle 12">
            <a:extLst>
              <a:ext uri="{FF2B5EF4-FFF2-40B4-BE49-F238E27FC236}">
                <a16:creationId xmlns:a16="http://schemas.microsoft.com/office/drawing/2014/main" id="{CA16E3E5-2B78-6519-E7F4-20592A6C1A66}"/>
              </a:ext>
            </a:extLst>
          </p:cNvPr>
          <p:cNvSpPr/>
          <p:nvPr/>
        </p:nvSpPr>
        <p:spPr bwMode="auto">
          <a:xfrm>
            <a:off x="-13236" y="0"/>
            <a:ext cx="12218472" cy="6858000"/>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159206" y="362843"/>
            <a:ext cx="5144067"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Task Dashboard</a:t>
            </a:r>
          </a:p>
        </p:txBody>
      </p:sp>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209904" y="2454184"/>
            <a:ext cx="4108104" cy="381950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730" lvl="0" algn="just" defTabSz="914400" rtl="0" eaLnBrk="1" fontAlgn="auto" latinLnBrk="0" hangingPunct="1">
              <a:lnSpc>
                <a:spcPct val="90000"/>
              </a:lnSpc>
              <a:spcBef>
                <a:spcPct val="0"/>
              </a:spcBef>
              <a:spcAft>
                <a:spcPts val="1200"/>
              </a:spcAft>
              <a:buClr>
                <a:srgbClr val="282828">
                  <a:lumMod val="50000"/>
                </a:srgbClr>
              </a:buClr>
              <a:buSzTx/>
              <a:tabLst>
                <a:tab pos="457200" algn="l"/>
              </a:tabLst>
              <a:defRPr/>
            </a:pPr>
            <a:r>
              <a:rPr kumimoji="0" lang="en-US" sz="2000" i="0" u="none" strike="noStrike" kern="1200" cap="none" spc="0" normalizeH="0" baseline="0" noProof="0" dirty="0">
                <a:ln>
                  <a:noFill/>
                </a:ln>
                <a:solidFill>
                  <a:srgbClr val="282828"/>
                </a:solidFill>
                <a:effectLst/>
                <a:uLnTx/>
                <a:uFillTx/>
                <a:latin typeface="Segoe UI"/>
                <a:cs typeface="Segoe UI Semibold"/>
              </a:rPr>
              <a:t>Benefits</a:t>
            </a:r>
            <a:endParaRPr lang="en-US" sz="2000" dirty="0"/>
          </a:p>
          <a:p>
            <a:pPr marL="285750" marR="125730" indent="-285750" algn="just">
              <a:lnSpc>
                <a:spcPct val="150000"/>
              </a:lnSpc>
              <a:spcAft>
                <a:spcPts val="1200"/>
              </a:spcAft>
              <a:buFont typeface="Wingdings" panose="05000000000000000000" pitchFamily="2" charset="2"/>
              <a:buChar char="v"/>
              <a:tabLst>
                <a:tab pos="457200" algn="l"/>
              </a:tabLst>
              <a:defRPr/>
            </a:pPr>
            <a:r>
              <a:rPr lang="en-US" sz="1600" b="0" dirty="0">
                <a:solidFill>
                  <a:srgbClr val="282828"/>
                </a:solidFill>
                <a:latin typeface="Segoe UI"/>
                <a:cs typeface="Segoe UI Semibold"/>
              </a:rPr>
              <a:t>Track productivity per day by evaluating achievement and tickets closure</a:t>
            </a:r>
          </a:p>
          <a:p>
            <a:pPr marL="285750" marR="125730" indent="-285750" algn="just">
              <a:lnSpc>
                <a:spcPct val="150000"/>
              </a:lnSpc>
              <a:spcAft>
                <a:spcPts val="1200"/>
              </a:spcAft>
              <a:buFont typeface="Wingdings" panose="05000000000000000000" pitchFamily="2" charset="2"/>
              <a:buChar char="v"/>
              <a:tabLst>
                <a:tab pos="457200" algn="l"/>
              </a:tabLst>
              <a:defRPr/>
            </a:pPr>
            <a:r>
              <a:rPr lang="en-US" sz="1600" b="0" dirty="0">
                <a:solidFill>
                  <a:srgbClr val="282828"/>
                </a:solidFill>
                <a:latin typeface="Segoe UI"/>
                <a:cs typeface="Segoe UI Semibold"/>
              </a:rPr>
              <a:t>Quick view of all pending tasks; to provide updates as work progresses</a:t>
            </a:r>
          </a:p>
          <a:p>
            <a:pPr marL="285750" marR="125730" indent="-285750" algn="just">
              <a:lnSpc>
                <a:spcPct val="150000"/>
              </a:lnSpc>
              <a:spcAft>
                <a:spcPts val="1200"/>
              </a:spcAft>
              <a:buFont typeface="Wingdings" panose="05000000000000000000" pitchFamily="2" charset="2"/>
              <a:buChar char="v"/>
              <a:tabLst>
                <a:tab pos="457200" algn="l"/>
              </a:tabLst>
              <a:defRPr/>
            </a:pPr>
            <a:r>
              <a:rPr lang="en-US" sz="1600" b="0" dirty="0">
                <a:solidFill>
                  <a:srgbClr val="282828"/>
                </a:solidFill>
                <a:latin typeface="Segoe UI"/>
                <a:cs typeface="Segoe UI Semibold"/>
              </a:rPr>
              <a:t>Also weigh task bucket to ascertain emergencies </a:t>
            </a:r>
          </a:p>
          <a:p>
            <a:pPr marL="285750" marR="125730" indent="-285750">
              <a:spcAft>
                <a:spcPts val="1200"/>
              </a:spcAft>
              <a:buFont typeface="Wingdings" panose="05000000000000000000" pitchFamily="2" charset="2"/>
              <a:buChar char="v"/>
              <a:tabLst>
                <a:tab pos="457200" algn="l"/>
              </a:tabLst>
              <a:defRPr/>
            </a:pPr>
            <a:endParaRPr lang="en-US" sz="1800" dirty="0">
              <a:solidFill>
                <a:srgbClr val="282828"/>
              </a:solidFill>
              <a:latin typeface="+mn-lt"/>
              <a:cs typeface="Segoe UI Semibold" panose="020B0702040204020203" pitchFamily="34" charset="0"/>
            </a:endParaRPr>
          </a:p>
        </p:txBody>
      </p:sp>
      <p:sp>
        <p:nvSpPr>
          <p:cNvPr id="3" name="TextBox 2">
            <a:extLst>
              <a:ext uri="{FF2B5EF4-FFF2-40B4-BE49-F238E27FC236}">
                <a16:creationId xmlns:a16="http://schemas.microsoft.com/office/drawing/2014/main" id="{83EB331E-D359-1CDC-62C5-2FFE404628F7}"/>
              </a:ext>
            </a:extLst>
          </p:cNvPr>
          <p:cNvSpPr txBox="1"/>
          <p:nvPr/>
        </p:nvSpPr>
        <p:spPr>
          <a:xfrm>
            <a:off x="161921" y="1287260"/>
            <a:ext cx="4156087" cy="584775"/>
          </a:xfrm>
          <a:prstGeom prst="rect">
            <a:avLst/>
          </a:prstGeom>
          <a:noFill/>
        </p:spPr>
        <p:txBody>
          <a:bodyPr wrap="square" lIns="91440" tIns="45720" rIns="91440" bIns="45720" anchor="t">
            <a:spAutoFit/>
          </a:bodyPr>
          <a:lstStyle/>
          <a:p>
            <a:r>
              <a:rPr lang="en-US" sz="1600" dirty="0">
                <a:latin typeface="Segoe UI "/>
              </a:rPr>
              <a:t>A very detailed task dashboard for technician</a:t>
            </a:r>
          </a:p>
        </p:txBody>
      </p:sp>
      <p:pic>
        <p:nvPicPr>
          <p:cNvPr id="20" name="Picture 19">
            <a:extLst>
              <a:ext uri="{FF2B5EF4-FFF2-40B4-BE49-F238E27FC236}">
                <a16:creationId xmlns:a16="http://schemas.microsoft.com/office/drawing/2014/main" id="{1FCAC1EF-13A1-2721-457D-D20663B034F6}"/>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9431" t="2995" r="17887" b="2571"/>
          <a:stretch/>
        </p:blipFill>
        <p:spPr>
          <a:xfrm>
            <a:off x="4821383" y="516639"/>
            <a:ext cx="7302784" cy="4540270"/>
          </a:xfrm>
          <a:prstGeom prst="rect">
            <a:avLst/>
          </a:prstGeom>
        </p:spPr>
      </p:pic>
      <p:pic>
        <p:nvPicPr>
          <p:cNvPr id="8" name="Picture 7">
            <a:extLst>
              <a:ext uri="{FF2B5EF4-FFF2-40B4-BE49-F238E27FC236}">
                <a16:creationId xmlns:a16="http://schemas.microsoft.com/office/drawing/2014/main" id="{223735AC-58C7-B618-107B-122267B4E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0551" y="781408"/>
            <a:ext cx="6636327" cy="3191664"/>
          </a:xfrm>
          <a:prstGeom prst="rect">
            <a:avLst/>
          </a:prstGeom>
        </p:spPr>
      </p:pic>
    </p:spTree>
    <p:extLst>
      <p:ext uri="{BB962C8B-B14F-4D97-AF65-F5344CB8AC3E}">
        <p14:creationId xmlns:p14="http://schemas.microsoft.com/office/powerpoint/2010/main" val="37127756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10;&#10;Description automatically generated">
            <a:extLst>
              <a:ext uri="{FF2B5EF4-FFF2-40B4-BE49-F238E27FC236}">
                <a16:creationId xmlns:a16="http://schemas.microsoft.com/office/drawing/2014/main" id="{5BA38D7F-1C07-1E5F-805E-BA00DAFF6D4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50" y="-3288"/>
            <a:ext cx="12203499" cy="6907709"/>
          </a:xfrm>
          <a:prstGeom prst="rect">
            <a:avLst/>
          </a:prstGeom>
        </p:spPr>
      </p:pic>
      <p:sp>
        <p:nvSpPr>
          <p:cNvPr id="16" name="Rectangle 15">
            <a:extLst>
              <a:ext uri="{FF2B5EF4-FFF2-40B4-BE49-F238E27FC236}">
                <a16:creationId xmlns:a16="http://schemas.microsoft.com/office/drawing/2014/main" id="{C51B0CBA-8070-FBFB-FDED-44C87006F4A5}"/>
              </a:ext>
            </a:extLst>
          </p:cNvPr>
          <p:cNvSpPr/>
          <p:nvPr/>
        </p:nvSpPr>
        <p:spPr bwMode="auto">
          <a:xfrm>
            <a:off x="-5750" y="0"/>
            <a:ext cx="12189718" cy="6901132"/>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189199" y="83695"/>
            <a:ext cx="6969991"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Update Request/ Rate Agent</a:t>
            </a:r>
          </a:p>
        </p:txBody>
      </p:sp>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6845388" y="1844458"/>
            <a:ext cx="4108104"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730" lvl="0" algn="l" defTabSz="914400" rtl="0" eaLnBrk="1" fontAlgn="auto" latinLnBrk="0" hangingPunct="1">
              <a:lnSpc>
                <a:spcPct val="90000"/>
              </a:lnSpc>
              <a:spcBef>
                <a:spcPct val="0"/>
              </a:spcBef>
              <a:spcAft>
                <a:spcPts val="1200"/>
              </a:spcAft>
              <a:buClr>
                <a:srgbClr val="282828">
                  <a:lumMod val="50000"/>
                </a:srgbClr>
              </a:buClr>
              <a:buSzTx/>
              <a:tabLst>
                <a:tab pos="457200" algn="l"/>
              </a:tabLst>
              <a:defRPr/>
            </a:pPr>
            <a:r>
              <a:rPr kumimoji="0" lang="en-US" sz="2400" i="0" u="none" strike="noStrike" kern="1200" cap="none" spc="0" normalizeH="0" baseline="0" noProof="0" dirty="0">
                <a:ln>
                  <a:noFill/>
                </a:ln>
                <a:solidFill>
                  <a:srgbClr val="282828"/>
                </a:solidFill>
                <a:effectLst/>
                <a:uLnTx/>
                <a:uFillTx/>
                <a:latin typeface="+mn-lt"/>
                <a:ea typeface="+mj-ea"/>
                <a:cs typeface="Segoe UI Semibold" panose="020B0702040204020203" pitchFamily="34" charset="0"/>
              </a:rPr>
              <a:t>Benefits</a:t>
            </a:r>
            <a:endParaRPr lang="en-US" sz="5400" dirty="0"/>
          </a:p>
        </p:txBody>
      </p:sp>
      <p:sp>
        <p:nvSpPr>
          <p:cNvPr id="3" name="TextBox 2">
            <a:extLst>
              <a:ext uri="{FF2B5EF4-FFF2-40B4-BE49-F238E27FC236}">
                <a16:creationId xmlns:a16="http://schemas.microsoft.com/office/drawing/2014/main" id="{8C81F402-E81D-C20E-F6E9-DB7E13716EE1}"/>
              </a:ext>
            </a:extLst>
          </p:cNvPr>
          <p:cNvSpPr txBox="1"/>
          <p:nvPr/>
        </p:nvSpPr>
        <p:spPr>
          <a:xfrm>
            <a:off x="6757730" y="896806"/>
            <a:ext cx="5431956" cy="338554"/>
          </a:xfrm>
          <a:prstGeom prst="rect">
            <a:avLst/>
          </a:prstGeom>
          <a:noFill/>
        </p:spPr>
        <p:txBody>
          <a:bodyPr wrap="square" lIns="91440" tIns="45720" rIns="91440" bIns="45720" anchor="t">
            <a:spAutoFit/>
          </a:bodyPr>
          <a:lstStyle/>
          <a:p>
            <a:r>
              <a:rPr lang="en-GB" sz="1600" dirty="0">
                <a:latin typeface="Segoe UI "/>
              </a:rPr>
              <a:t>Agents can provide update on issue progress.</a:t>
            </a:r>
            <a:endParaRPr lang="en-NG" sz="1600" dirty="0">
              <a:latin typeface="Segoe UI "/>
            </a:endParaRPr>
          </a:p>
        </p:txBody>
      </p:sp>
      <p:sp>
        <p:nvSpPr>
          <p:cNvPr id="5" name="TextBox 4">
            <a:extLst>
              <a:ext uri="{FF2B5EF4-FFF2-40B4-BE49-F238E27FC236}">
                <a16:creationId xmlns:a16="http://schemas.microsoft.com/office/drawing/2014/main" id="{25B5F780-DADA-AEF1-27D7-5C543E8AF90F}"/>
              </a:ext>
            </a:extLst>
          </p:cNvPr>
          <p:cNvSpPr txBox="1"/>
          <p:nvPr/>
        </p:nvSpPr>
        <p:spPr>
          <a:xfrm>
            <a:off x="6667973" y="2425697"/>
            <a:ext cx="5427720" cy="3022622"/>
          </a:xfrm>
          <a:prstGeom prst="rect">
            <a:avLst/>
          </a:prstGeom>
          <a:noFill/>
        </p:spPr>
        <p:txBody>
          <a:bodyPr wrap="square" lIns="91440" tIns="45720" rIns="91440" bIns="45720" anchor="t">
            <a:spAutoFit/>
          </a:bodyPr>
          <a:lstStyle/>
          <a:p>
            <a:pPr marL="285750" indent="-285750">
              <a:lnSpc>
                <a:spcPct val="200000"/>
              </a:lnSpc>
              <a:buFont typeface="Wingdings" panose="05000000000000000000" pitchFamily="2" charset="2"/>
              <a:buChar char="v"/>
            </a:pPr>
            <a:r>
              <a:rPr lang="en-GB" sz="1600" dirty="0">
                <a:latin typeface="Segoe UI "/>
              </a:rPr>
              <a:t>Agents can provide real-time update as work progresses</a:t>
            </a:r>
          </a:p>
          <a:p>
            <a:pPr marL="285750" indent="-285750">
              <a:lnSpc>
                <a:spcPct val="200000"/>
              </a:lnSpc>
              <a:buFont typeface="Wingdings" panose="05000000000000000000" pitchFamily="2" charset="2"/>
              <a:buChar char="v"/>
            </a:pPr>
            <a:r>
              <a:rPr lang="en-GB" sz="1600" dirty="0">
                <a:latin typeface="Segoe UI "/>
              </a:rPr>
              <a:t>Agents can also be rated by the complainant</a:t>
            </a:r>
          </a:p>
          <a:p>
            <a:pPr marL="285750" indent="-285750">
              <a:lnSpc>
                <a:spcPct val="200000"/>
              </a:lnSpc>
              <a:buFont typeface="Wingdings" panose="05000000000000000000" pitchFamily="2" charset="2"/>
              <a:buChar char="v"/>
            </a:pPr>
            <a:r>
              <a:rPr lang="en-GB" sz="1600" dirty="0">
                <a:latin typeface="Segoe UI "/>
              </a:rPr>
              <a:t>Agent ratings can form the yardstick for appraisals and reward</a:t>
            </a:r>
          </a:p>
          <a:p>
            <a:pPr marL="285750" indent="-285750">
              <a:lnSpc>
                <a:spcPct val="200000"/>
              </a:lnSpc>
              <a:buFont typeface="Wingdings" panose="05000000000000000000" pitchFamily="2" charset="2"/>
              <a:buChar char="v"/>
            </a:pPr>
            <a:endParaRPr lang="en-US" dirty="0"/>
          </a:p>
        </p:txBody>
      </p:sp>
      <p:sp>
        <p:nvSpPr>
          <p:cNvPr id="17" name="Rectangle 16">
            <a:extLst>
              <a:ext uri="{FF2B5EF4-FFF2-40B4-BE49-F238E27FC236}">
                <a16:creationId xmlns:a16="http://schemas.microsoft.com/office/drawing/2014/main" id="{5F16286B-C7F1-4DCB-8C58-303AE773775C}"/>
              </a:ext>
            </a:extLst>
          </p:cNvPr>
          <p:cNvSpPr/>
          <p:nvPr/>
        </p:nvSpPr>
        <p:spPr>
          <a:xfrm>
            <a:off x="193670" y="717754"/>
            <a:ext cx="6474303" cy="59090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text, monitor, electronics, screen&#10;&#10;Description automatically generated">
            <a:extLst>
              <a:ext uri="{FF2B5EF4-FFF2-40B4-BE49-F238E27FC236}">
                <a16:creationId xmlns:a16="http://schemas.microsoft.com/office/drawing/2014/main" id="{7F001B46-859B-F8CF-7105-C04972330FEA}"/>
              </a:ext>
              <a:ext uri="{C183D7F6-B498-43B3-948B-1728B52AA6E4}">
                <adec:decorative xmlns:adec="http://schemas.microsoft.com/office/drawing/2017/decorative" val="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9431" t="2995" r="17887" b="2571"/>
          <a:stretch/>
        </p:blipFill>
        <p:spPr>
          <a:xfrm>
            <a:off x="316952" y="896806"/>
            <a:ext cx="6475364" cy="3971107"/>
          </a:xfrm>
          <a:prstGeom prst="rect">
            <a:avLst/>
          </a:prstGeom>
        </p:spPr>
      </p:pic>
      <p:pic>
        <p:nvPicPr>
          <p:cNvPr id="8" name="Picture 7">
            <a:extLst>
              <a:ext uri="{FF2B5EF4-FFF2-40B4-BE49-F238E27FC236}">
                <a16:creationId xmlns:a16="http://schemas.microsoft.com/office/drawing/2014/main" id="{090A974B-B04B-1C93-C766-D2D6CC4591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372" y="1016262"/>
            <a:ext cx="5839731" cy="2834363"/>
          </a:xfrm>
          <a:prstGeom prst="rect">
            <a:avLst/>
          </a:prstGeom>
        </p:spPr>
      </p:pic>
      <p:pic>
        <p:nvPicPr>
          <p:cNvPr id="13" name="Picture 12" descr="A screenshot of a computer screen&#10;&#10;Description generated with very high confidence">
            <a:extLst>
              <a:ext uri="{FF2B5EF4-FFF2-40B4-BE49-F238E27FC236}">
                <a16:creationId xmlns:a16="http://schemas.microsoft.com/office/drawing/2014/main" id="{75DC04B0-4A95-CCCB-D2E0-7869926AD05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593" t="42517" r="73334" b="4560"/>
          <a:stretch/>
        </p:blipFill>
        <p:spPr>
          <a:xfrm>
            <a:off x="177543" y="2978932"/>
            <a:ext cx="1454127" cy="2781445"/>
          </a:xfrm>
          <a:prstGeom prst="rect">
            <a:avLst/>
          </a:prstGeom>
        </p:spPr>
      </p:pic>
      <p:pic>
        <p:nvPicPr>
          <p:cNvPr id="14" name="Picture 13">
            <a:extLst>
              <a:ext uri="{FF2B5EF4-FFF2-40B4-BE49-F238E27FC236}">
                <a16:creationId xmlns:a16="http://schemas.microsoft.com/office/drawing/2014/main" id="{50CA3E05-2B7C-DB02-C26E-C8DA3447BB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531" y="3079676"/>
            <a:ext cx="1310247" cy="2553963"/>
          </a:xfrm>
          <a:prstGeom prst="rect">
            <a:avLst/>
          </a:prstGeom>
        </p:spPr>
      </p:pic>
    </p:spTree>
    <p:extLst>
      <p:ext uri="{BB962C8B-B14F-4D97-AF65-F5344CB8AC3E}">
        <p14:creationId xmlns:p14="http://schemas.microsoft.com/office/powerpoint/2010/main" val="30466313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Skyscrapers shown from view looking up">
            <a:extLst>
              <a:ext uri="{FF2B5EF4-FFF2-40B4-BE49-F238E27FC236}">
                <a16:creationId xmlns:a16="http://schemas.microsoft.com/office/drawing/2014/main" id="{A6CE6F0B-3CC4-34AB-9C19-5EEBB44CF21A}"/>
              </a:ext>
            </a:extLst>
          </p:cNvPr>
          <p:cNvPicPr>
            <a:picLocks noChangeAspect="1"/>
          </p:cNvPicPr>
          <p:nvPr/>
        </p:nvPicPr>
        <p:blipFill>
          <a:blip r:embed="rId3"/>
          <a:stretch>
            <a:fillRect/>
          </a:stretch>
        </p:blipFill>
        <p:spPr>
          <a:xfrm>
            <a:off x="-5750" y="-2151"/>
            <a:ext cx="12203499" cy="6862302"/>
          </a:xfrm>
          <a:prstGeom prst="rect">
            <a:avLst/>
          </a:prstGeom>
        </p:spPr>
      </p:pic>
      <p:sp>
        <p:nvSpPr>
          <p:cNvPr id="4" name="Rectangle 3">
            <a:extLst>
              <a:ext uri="{FF2B5EF4-FFF2-40B4-BE49-F238E27FC236}">
                <a16:creationId xmlns:a16="http://schemas.microsoft.com/office/drawing/2014/main" id="{CFFB22A6-9F15-C056-9E49-FA27D8B48F55}"/>
              </a:ext>
            </a:extLst>
          </p:cNvPr>
          <p:cNvSpPr/>
          <p:nvPr/>
        </p:nvSpPr>
        <p:spPr bwMode="auto">
          <a:xfrm>
            <a:off x="-5750" y="-43132"/>
            <a:ext cx="12189718" cy="6901132"/>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238124" y="110218"/>
            <a:ext cx="6806911" cy="58720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Georgia"/>
                <a:cs typeface="Segoe UI"/>
              </a:rPr>
              <a:t>All Tickets- Admin View</a:t>
            </a:r>
          </a:p>
        </p:txBody>
      </p:sp>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FE6CF095-5684-3F58-CD5B-89CC795E4FDB}"/>
              </a:ext>
            </a:extLst>
          </p:cNvPr>
          <p:cNvSpPr/>
          <p:nvPr/>
        </p:nvSpPr>
        <p:spPr>
          <a:xfrm>
            <a:off x="108534" y="658571"/>
            <a:ext cx="4629721" cy="5865961"/>
          </a:xfrm>
          <a:prstGeom prst="rect">
            <a:avLst/>
          </a:prstGeom>
          <a:solidFill>
            <a:srgbClr val="FBFB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238125" y="2004982"/>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mn-lt"/>
                <a:ea typeface="+mj-ea"/>
                <a:cs typeface="Segoe UI Semibold" panose="020B0702040204020203" pitchFamily="34" charset="0"/>
              </a:rPr>
              <a:t>Benefits</a:t>
            </a:r>
          </a:p>
        </p:txBody>
      </p:sp>
      <p:sp>
        <p:nvSpPr>
          <p:cNvPr id="3" name="TextBox 2">
            <a:extLst>
              <a:ext uri="{FF2B5EF4-FFF2-40B4-BE49-F238E27FC236}">
                <a16:creationId xmlns:a16="http://schemas.microsoft.com/office/drawing/2014/main" id="{1EF9E867-1AE8-9F9D-C391-6F783562F38B}"/>
              </a:ext>
            </a:extLst>
          </p:cNvPr>
          <p:cNvSpPr txBox="1"/>
          <p:nvPr/>
        </p:nvSpPr>
        <p:spPr>
          <a:xfrm>
            <a:off x="238125" y="958147"/>
            <a:ext cx="4108104" cy="584775"/>
          </a:xfrm>
          <a:prstGeom prst="rect">
            <a:avLst/>
          </a:prstGeom>
          <a:noFill/>
        </p:spPr>
        <p:txBody>
          <a:bodyPr wrap="square" lIns="91440" tIns="45720" rIns="91440" bIns="45720" anchor="t">
            <a:spAutoFit/>
          </a:bodyPr>
          <a:lstStyle/>
          <a:p>
            <a:r>
              <a:rPr lang="en-GB" sz="1600" dirty="0">
                <a:latin typeface="Segoe UI "/>
              </a:rPr>
              <a:t>Admin can view all tickets across departments</a:t>
            </a:r>
            <a:endParaRPr lang="en-NG" sz="1600" dirty="0">
              <a:latin typeface="Segoe UI "/>
            </a:endParaRPr>
          </a:p>
        </p:txBody>
      </p:sp>
      <p:sp>
        <p:nvSpPr>
          <p:cNvPr id="9" name="TextBox 8">
            <a:extLst>
              <a:ext uri="{FF2B5EF4-FFF2-40B4-BE49-F238E27FC236}">
                <a16:creationId xmlns:a16="http://schemas.microsoft.com/office/drawing/2014/main" id="{1CA2D850-C63E-1DBA-EC07-E0C780EC6393}"/>
              </a:ext>
            </a:extLst>
          </p:cNvPr>
          <p:cNvSpPr txBox="1"/>
          <p:nvPr/>
        </p:nvSpPr>
        <p:spPr>
          <a:xfrm>
            <a:off x="107821" y="2365726"/>
            <a:ext cx="3799161" cy="3955250"/>
          </a:xfrm>
          <a:prstGeom prst="rect">
            <a:avLst/>
          </a:prstGeom>
          <a:noFill/>
        </p:spPr>
        <p:txBody>
          <a:bodyPr wrap="square" lIns="91440" tIns="45720" rIns="91440" bIns="45720" anchor="t">
            <a:spAutoFit/>
          </a:bodyPr>
          <a:lstStyle/>
          <a:p>
            <a:pPr marL="285750" indent="-285750">
              <a:lnSpc>
                <a:spcPct val="200000"/>
              </a:lnSpc>
              <a:buFont typeface="Wingdings" panose="05000000000000000000" pitchFamily="2" charset="2"/>
              <a:buChar char="v"/>
            </a:pPr>
            <a:r>
              <a:rPr lang="en-GB" sz="1600" dirty="0">
                <a:latin typeface="Segoe UI "/>
              </a:rPr>
              <a:t>Evaluate issues to identify business-impacting ones so as to take proactive actions</a:t>
            </a:r>
          </a:p>
          <a:p>
            <a:pPr marL="285750" indent="-285750">
              <a:lnSpc>
                <a:spcPct val="200000"/>
              </a:lnSpc>
              <a:buFont typeface="Wingdings" panose="05000000000000000000" pitchFamily="2" charset="2"/>
              <a:buChar char="v"/>
            </a:pPr>
            <a:r>
              <a:rPr lang="en-GB" sz="1600" dirty="0">
                <a:latin typeface="Segoe UI "/>
              </a:rPr>
              <a:t>View all tickets and accompanying details, alert appropriate agents for unassigned tickets</a:t>
            </a:r>
          </a:p>
          <a:p>
            <a:pPr marL="285750" indent="-285750">
              <a:lnSpc>
                <a:spcPct val="200000"/>
              </a:lnSpc>
              <a:buFont typeface="Wingdings" panose="05000000000000000000" pitchFamily="2" charset="2"/>
              <a:buChar char="v"/>
            </a:pPr>
            <a:r>
              <a:rPr lang="en-GB" sz="1600" dirty="0">
                <a:latin typeface="Segoe UI "/>
              </a:rPr>
              <a:t>Utilize data for trending and analysis of issues to trace the root cause</a:t>
            </a:r>
            <a:endParaRPr lang="en-US" sz="1600" dirty="0">
              <a:latin typeface="Segoe UI "/>
            </a:endParaRPr>
          </a:p>
        </p:txBody>
      </p:sp>
      <p:grpSp>
        <p:nvGrpSpPr>
          <p:cNvPr id="20" name="Group 19">
            <a:extLst>
              <a:ext uri="{FF2B5EF4-FFF2-40B4-BE49-F238E27FC236}">
                <a16:creationId xmlns:a16="http://schemas.microsoft.com/office/drawing/2014/main" id="{64619F03-6DF2-6DA4-8F98-E395126D437F}"/>
              </a:ext>
            </a:extLst>
          </p:cNvPr>
          <p:cNvGrpSpPr/>
          <p:nvPr/>
        </p:nvGrpSpPr>
        <p:grpSpPr>
          <a:xfrm>
            <a:off x="4852540" y="2004982"/>
            <a:ext cx="7367094" cy="3235698"/>
            <a:chOff x="4995213" y="188851"/>
            <a:chExt cx="7996766" cy="4453843"/>
          </a:xfrm>
        </p:grpSpPr>
        <p:grpSp>
          <p:nvGrpSpPr>
            <p:cNvPr id="14" name="Group 13">
              <a:extLst>
                <a:ext uri="{FF2B5EF4-FFF2-40B4-BE49-F238E27FC236}">
                  <a16:creationId xmlns:a16="http://schemas.microsoft.com/office/drawing/2014/main" id="{7D5714BD-0CBC-6B2A-CDD3-01DD42655B5E}"/>
                </a:ext>
              </a:extLst>
            </p:cNvPr>
            <p:cNvGrpSpPr/>
            <p:nvPr/>
          </p:nvGrpSpPr>
          <p:grpSpPr>
            <a:xfrm>
              <a:off x="4995213" y="188851"/>
              <a:ext cx="7996766" cy="4453843"/>
              <a:chOff x="4995213" y="188851"/>
              <a:chExt cx="7515915" cy="4186031"/>
            </a:xfrm>
          </p:grpSpPr>
          <p:pic>
            <p:nvPicPr>
              <p:cNvPr id="18" name="Picture 17">
                <a:extLst>
                  <a:ext uri="{FF2B5EF4-FFF2-40B4-BE49-F238E27FC236}">
                    <a16:creationId xmlns:a16="http://schemas.microsoft.com/office/drawing/2014/main" id="{617EADE0-67F8-950C-0148-58093E5B4D93}"/>
                  </a:ext>
                </a:extLst>
              </p:cNvPr>
              <p:cNvPicPr>
                <a:picLocks noChangeAspect="1"/>
              </p:cNvPicPr>
              <p:nvPr/>
            </p:nvPicPr>
            <p:blipFill rotWithShape="1">
              <a:blip r:embed="rId4">
                <a:extLst>
                  <a:ext uri="{28A0092B-C50C-407E-A947-70E740481C1C}">
                    <a14:useLocalDpi xmlns:a14="http://schemas.microsoft.com/office/drawing/2010/main" val="0"/>
                  </a:ext>
                </a:extLst>
              </a:blip>
              <a:srcRect l="-1187" r="-832"/>
              <a:stretch/>
            </p:blipFill>
            <p:spPr>
              <a:xfrm>
                <a:off x="4995213" y="188851"/>
                <a:ext cx="7515915" cy="4186031"/>
              </a:xfrm>
              <a:prstGeom prst="rect">
                <a:avLst/>
              </a:prstGeom>
            </p:spPr>
          </p:pic>
          <p:sp>
            <p:nvSpPr>
              <p:cNvPr id="19" name="Rectangle 18">
                <a:extLst>
                  <a:ext uri="{FF2B5EF4-FFF2-40B4-BE49-F238E27FC236}">
                    <a16:creationId xmlns:a16="http://schemas.microsoft.com/office/drawing/2014/main" id="{6698C5AA-32EA-9EB1-F0CF-A5DD49C603BE}"/>
                  </a:ext>
                </a:extLst>
              </p:cNvPr>
              <p:cNvSpPr/>
              <p:nvPr/>
            </p:nvSpPr>
            <p:spPr>
              <a:xfrm>
                <a:off x="6009380" y="451392"/>
                <a:ext cx="5497120" cy="3290131"/>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16" name="Picture 15">
              <a:extLst>
                <a:ext uri="{FF2B5EF4-FFF2-40B4-BE49-F238E27FC236}">
                  <a16:creationId xmlns:a16="http://schemas.microsoft.com/office/drawing/2014/main" id="{3E33C759-B1CF-A217-A528-886E070DE29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50" r="3250" b="16130"/>
            <a:stretch/>
          </p:blipFill>
          <p:spPr>
            <a:xfrm>
              <a:off x="6074265" y="465052"/>
              <a:ext cx="5890378" cy="3503763"/>
            </a:xfrm>
            <a:prstGeom prst="rect">
              <a:avLst/>
            </a:prstGeom>
          </p:spPr>
        </p:pic>
      </p:grpSp>
      <p:pic>
        <p:nvPicPr>
          <p:cNvPr id="13" name="Picture 12" descr="Graphical user interface, application&#10;&#10;Description automatically generated">
            <a:extLst>
              <a:ext uri="{FF2B5EF4-FFF2-40B4-BE49-F238E27FC236}">
                <a16:creationId xmlns:a16="http://schemas.microsoft.com/office/drawing/2014/main" id="{64922F22-2A92-A33E-42E9-8C6510978095}"/>
              </a:ext>
            </a:extLst>
          </p:cNvPr>
          <p:cNvPicPr>
            <a:picLocks noChangeAspect="1"/>
          </p:cNvPicPr>
          <p:nvPr/>
        </p:nvPicPr>
        <p:blipFill rotWithShape="1">
          <a:blip r:embed="rId6">
            <a:extLst>
              <a:ext uri="{28A0092B-C50C-407E-A947-70E740481C1C}">
                <a14:useLocalDpi xmlns:a14="http://schemas.microsoft.com/office/drawing/2010/main" val="0"/>
              </a:ext>
            </a:extLst>
          </a:blip>
          <a:srcRect l="713" t="10039" r="1012" b="4385"/>
          <a:stretch/>
        </p:blipFill>
        <p:spPr>
          <a:xfrm>
            <a:off x="5792338" y="2135078"/>
            <a:ext cx="5487498" cy="2686594"/>
          </a:xfrm>
          <a:prstGeom prst="rect">
            <a:avLst/>
          </a:prstGeom>
        </p:spPr>
      </p:pic>
    </p:spTree>
    <p:extLst>
      <p:ext uri="{BB962C8B-B14F-4D97-AF65-F5344CB8AC3E}">
        <p14:creationId xmlns:p14="http://schemas.microsoft.com/office/powerpoint/2010/main" val="10932591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DFAB34-5ED2-49DA-8578-957ABFE1D1E0}"/>
              </a:ext>
            </a:extLst>
          </p:cNvPr>
          <p:cNvSpPr>
            <a:spLocks noGrp="1"/>
          </p:cNvSpPr>
          <p:nvPr>
            <p:ph type="title"/>
          </p:nvPr>
        </p:nvSpPr>
        <p:spPr>
          <a:xfrm>
            <a:off x="543652" y="2931955"/>
            <a:ext cx="9144000" cy="664797"/>
          </a:xfrm>
        </p:spPr>
        <p:txBody>
          <a:bodyPr/>
          <a:lstStyle/>
          <a:p>
            <a:r>
              <a:rPr lang="en-US" sz="4800">
                <a:solidFill>
                  <a:schemeClr val="tx1"/>
                </a:solidFill>
              </a:rPr>
              <a:t>Thank You</a:t>
            </a:r>
            <a:endParaRPr lang="en-US">
              <a:solidFill>
                <a:schemeClr val="tx1"/>
              </a:solidFill>
            </a:endParaRPr>
          </a:p>
        </p:txBody>
      </p:sp>
      <p:sp>
        <p:nvSpPr>
          <p:cNvPr id="6" name="TextBox 5">
            <a:extLst>
              <a:ext uri="{FF2B5EF4-FFF2-40B4-BE49-F238E27FC236}">
                <a16:creationId xmlns:a16="http://schemas.microsoft.com/office/drawing/2014/main" id="{94729AEA-6FF3-44CD-9E11-3F4818C580CE}"/>
              </a:ext>
            </a:extLst>
          </p:cNvPr>
          <p:cNvSpPr txBox="1"/>
          <p:nvPr/>
        </p:nvSpPr>
        <p:spPr>
          <a:xfrm>
            <a:off x="353290" y="6405207"/>
            <a:ext cx="6761018" cy="246221"/>
          </a:xfrm>
          <a:prstGeom prst="rect">
            <a:avLst/>
          </a:prstGeom>
          <a:noFill/>
        </p:spPr>
        <p:txBody>
          <a:bodyPr wrap="square" lIns="91440" tIns="45720" rIns="91440" bIns="45720" anchor="t">
            <a:spAutoFit/>
          </a:bodyPr>
          <a:lstStyle/>
          <a:p>
            <a:pPr>
              <a:spcAft>
                <a:spcPts val="300"/>
              </a:spcAft>
            </a:pPr>
            <a:r>
              <a:rPr lang="en-US" sz="800"/>
              <a:t>© Copyright Reliance Infosystems Limited. All rights reserved</a:t>
            </a:r>
            <a:r>
              <a:rPr lang="en-US" sz="1000"/>
              <a:t>.</a:t>
            </a:r>
          </a:p>
        </p:txBody>
      </p:sp>
    </p:spTree>
    <p:extLst>
      <p:ext uri="{BB962C8B-B14F-4D97-AF65-F5344CB8AC3E}">
        <p14:creationId xmlns:p14="http://schemas.microsoft.com/office/powerpoint/2010/main" val="46959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3D61E607-7E1F-4602-8808-B2B5A41C8B0D}"/>
              </a:ext>
            </a:extLst>
          </p:cNvPr>
          <p:cNvCxnSpPr>
            <a:cxnSpLocks/>
          </p:cNvCxnSpPr>
          <p:nvPr/>
        </p:nvCxnSpPr>
        <p:spPr>
          <a:xfrm flipH="1">
            <a:off x="4828378" y="4889804"/>
            <a:ext cx="2583492" cy="0"/>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635F27D-6D6F-4F24-9289-DCD301ED50FD}"/>
              </a:ext>
            </a:extLst>
          </p:cNvPr>
          <p:cNvCxnSpPr>
            <a:cxnSpLocks/>
          </p:cNvCxnSpPr>
          <p:nvPr/>
        </p:nvCxnSpPr>
        <p:spPr>
          <a:xfrm flipH="1" flipV="1">
            <a:off x="4275557" y="1540869"/>
            <a:ext cx="2659863" cy="19013"/>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55BD60-9BA1-43F0-8F36-D502C9B16B2F}"/>
              </a:ext>
            </a:extLst>
          </p:cNvPr>
          <p:cNvCxnSpPr>
            <a:cxnSpLocks/>
          </p:cNvCxnSpPr>
          <p:nvPr/>
        </p:nvCxnSpPr>
        <p:spPr>
          <a:xfrm flipH="1">
            <a:off x="5581843" y="2650002"/>
            <a:ext cx="1730028" cy="0"/>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B252A1-CA63-42E1-95EB-305849463E17}"/>
              </a:ext>
            </a:extLst>
          </p:cNvPr>
          <p:cNvCxnSpPr>
            <a:cxnSpLocks/>
          </p:cNvCxnSpPr>
          <p:nvPr/>
        </p:nvCxnSpPr>
        <p:spPr>
          <a:xfrm flipH="1">
            <a:off x="5710155" y="3734426"/>
            <a:ext cx="1601715" cy="0"/>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227BED3-33C3-4F1F-A0EB-0E4559F6C209}"/>
              </a:ext>
            </a:extLst>
          </p:cNvPr>
          <p:cNvSpPr txBox="1">
            <a:spLocks/>
          </p:cNvSpPr>
          <p:nvPr/>
        </p:nvSpPr>
        <p:spPr>
          <a:xfrm>
            <a:off x="308370" y="153185"/>
            <a:ext cx="11336039" cy="721458"/>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200" b="0" kern="1200" cap="none" spc="-147" baseline="0">
                <a:ln w="3175">
                  <a:noFill/>
                </a:ln>
                <a:solidFill>
                  <a:srgbClr val="000000"/>
                </a:solidFill>
                <a:effectLst/>
                <a:latin typeface="+mj-lt"/>
                <a:ea typeface="+mn-ea"/>
                <a:cs typeface="Segoe UI" pitchFamily="34" charset="0"/>
              </a:defRPr>
            </a:lvl1pPr>
          </a:lstStyle>
          <a:p>
            <a:pPr>
              <a:defRPr/>
            </a:pPr>
            <a:r>
              <a:rPr sz="4000">
                <a:latin typeface="Segoe UI Semibold (Headings)"/>
              </a:rPr>
              <a:t>Content</a:t>
            </a:r>
          </a:p>
        </p:txBody>
      </p:sp>
      <p:sp>
        <p:nvSpPr>
          <p:cNvPr id="8" name="Oval 7">
            <a:extLst>
              <a:ext uri="{FF2B5EF4-FFF2-40B4-BE49-F238E27FC236}">
                <a16:creationId xmlns:a16="http://schemas.microsoft.com/office/drawing/2014/main" id="{8CBAB464-2853-40E6-9F00-2A4DE53AC88F}"/>
              </a:ext>
            </a:extLst>
          </p:cNvPr>
          <p:cNvSpPr/>
          <p:nvPr/>
        </p:nvSpPr>
        <p:spPr>
          <a:xfrm>
            <a:off x="6840236" y="1098048"/>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algn="ctr"/>
            <a:r>
              <a:rPr lang="en-US" sz="2000">
                <a:solidFill>
                  <a:srgbClr val="FFFFFF"/>
                </a:solidFill>
                <a:latin typeface="Segoe UI Semibold" panose="020B0702040204020203" pitchFamily="34" charset="0"/>
                <a:cs typeface="Segoe UI Semibold" panose="020B0702040204020203" pitchFamily="34" charset="0"/>
              </a:rPr>
              <a:t>1</a:t>
            </a:r>
            <a:endParaRPr lang="id-ID" sz="2000">
              <a:solidFill>
                <a:srgbClr val="FFFFFF"/>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DAF227A4-09B9-478C-A51A-EF454507B320}"/>
              </a:ext>
            </a:extLst>
          </p:cNvPr>
          <p:cNvSpPr txBox="1"/>
          <p:nvPr/>
        </p:nvSpPr>
        <p:spPr>
          <a:xfrm>
            <a:off x="8006512" y="1199520"/>
            <a:ext cx="2771080" cy="615553"/>
          </a:xfrm>
          <a:prstGeom prst="rect">
            <a:avLst/>
          </a:prstGeom>
          <a:noFill/>
        </p:spPr>
        <p:txBody>
          <a:bodyPr wrap="square" lIns="0" tIns="0" rIns="0" bIns="0" rtlCol="0" anchor="ctr">
            <a:spAutoFit/>
          </a:bodyPr>
          <a:lstStyle/>
          <a:p>
            <a:pPr defTabSz="932742">
              <a:buSzPct val="90000"/>
              <a:buFont typeface="Wingdings" panose="05000000000000000000" pitchFamily="2" charset="2"/>
              <a:buNone/>
              <a:defRPr/>
            </a:pPr>
            <a:r>
              <a:rPr lang="en-US" sz="2000" b="1" dirty="0">
                <a:gradFill>
                  <a:gsLst>
                    <a:gs pos="1250">
                      <a:srgbClr val="000000"/>
                    </a:gs>
                    <a:gs pos="100000">
                      <a:srgbClr val="000000"/>
                    </a:gs>
                  </a:gsLst>
                  <a:lin ang="5400000" scaled="0"/>
                </a:gradFill>
                <a:cs typeface="Segoe UI Semibold" panose="020B0702040204020203" pitchFamily="34" charset="0"/>
              </a:rPr>
              <a:t>About the </a:t>
            </a:r>
            <a:r>
              <a:rPr lang="en-US" sz="2000" b="1" dirty="0" err="1">
                <a:gradFill>
                  <a:gsLst>
                    <a:gs pos="1250">
                      <a:srgbClr val="000000"/>
                    </a:gs>
                    <a:gs pos="100000">
                      <a:srgbClr val="000000"/>
                    </a:gs>
                  </a:gsLst>
                  <a:lin ang="5400000" scaled="0"/>
                </a:gradFill>
                <a:cs typeface="Segoe UI Semibold" panose="020B0702040204020203" pitchFamily="34" charset="0"/>
              </a:rPr>
              <a:t>HelpDesk</a:t>
            </a:r>
            <a:r>
              <a:rPr lang="en-US" sz="2000" b="1" dirty="0">
                <a:gradFill>
                  <a:gsLst>
                    <a:gs pos="1250">
                      <a:srgbClr val="000000"/>
                    </a:gs>
                    <a:gs pos="100000">
                      <a:srgbClr val="000000"/>
                    </a:gs>
                  </a:gsLst>
                  <a:lin ang="5400000" scaled="0"/>
                </a:gradFill>
                <a:cs typeface="Segoe UI Semibold" panose="020B0702040204020203" pitchFamily="34" charset="0"/>
              </a:rPr>
              <a:t> (</a:t>
            </a:r>
            <a:r>
              <a:rPr lang="en-US" sz="2000" b="1" dirty="0" err="1">
                <a:gradFill>
                  <a:gsLst>
                    <a:gs pos="1250">
                      <a:srgbClr val="000000"/>
                    </a:gs>
                    <a:gs pos="100000">
                      <a:srgbClr val="000000"/>
                    </a:gs>
                  </a:gsLst>
                  <a:lin ang="5400000" scaled="0"/>
                </a:gradFill>
                <a:cs typeface="Segoe UI Semibold" panose="020B0702040204020203" pitchFamily="34" charset="0"/>
              </a:rPr>
              <a:t>ResoDesk</a:t>
            </a:r>
            <a:r>
              <a:rPr lang="en-US" sz="2000" b="1" dirty="0">
                <a:gradFill>
                  <a:gsLst>
                    <a:gs pos="1250">
                      <a:srgbClr val="000000"/>
                    </a:gs>
                    <a:gs pos="100000">
                      <a:srgbClr val="000000"/>
                    </a:gs>
                  </a:gsLst>
                  <a:lin ang="5400000" scaled="0"/>
                </a:gradFill>
                <a:cs typeface="Segoe UI Semibold" panose="020B0702040204020203" pitchFamily="34" charset="0"/>
              </a:rPr>
              <a:t>)</a:t>
            </a:r>
          </a:p>
        </p:txBody>
      </p:sp>
      <p:sp>
        <p:nvSpPr>
          <p:cNvPr id="20" name="TextBox 19">
            <a:extLst>
              <a:ext uri="{FF2B5EF4-FFF2-40B4-BE49-F238E27FC236}">
                <a16:creationId xmlns:a16="http://schemas.microsoft.com/office/drawing/2014/main" id="{40518841-F3A4-4D9C-83D2-7D59DA35B1CE}"/>
              </a:ext>
            </a:extLst>
          </p:cNvPr>
          <p:cNvSpPr txBox="1"/>
          <p:nvPr/>
        </p:nvSpPr>
        <p:spPr>
          <a:xfrm>
            <a:off x="8006511" y="3595285"/>
            <a:ext cx="3686759" cy="307777"/>
          </a:xfrm>
          <a:prstGeom prst="rect">
            <a:avLst/>
          </a:prstGeom>
          <a:noFill/>
        </p:spPr>
        <p:txBody>
          <a:bodyPr wrap="square" lIns="0" tIns="0" rIns="0" bIns="0" rtlCol="0" anchor="ctr">
            <a:spAutoFit/>
          </a:bodyPr>
          <a:lstStyle/>
          <a:p>
            <a:pPr defTabSz="932742">
              <a:buSzPct val="90000"/>
              <a:buFont typeface="Wingdings" panose="05000000000000000000" pitchFamily="2" charset="2"/>
              <a:buNone/>
              <a:defRPr/>
            </a:pPr>
            <a:r>
              <a:rPr lang="en-US" sz="2000" b="1" dirty="0">
                <a:gradFill>
                  <a:gsLst>
                    <a:gs pos="1250">
                      <a:srgbClr val="000000"/>
                    </a:gs>
                    <a:gs pos="100000">
                      <a:srgbClr val="000000"/>
                    </a:gs>
                  </a:gsLst>
                  <a:lin ang="5400000" scaled="0"/>
                </a:gradFill>
                <a:cs typeface="Segoe UI Semibold" panose="020B0702040204020203" pitchFamily="34" charset="0"/>
              </a:rPr>
              <a:t>Ticket Request</a:t>
            </a:r>
          </a:p>
        </p:txBody>
      </p:sp>
      <p:sp>
        <p:nvSpPr>
          <p:cNvPr id="24" name="TextBox 23">
            <a:extLst>
              <a:ext uri="{FF2B5EF4-FFF2-40B4-BE49-F238E27FC236}">
                <a16:creationId xmlns:a16="http://schemas.microsoft.com/office/drawing/2014/main" id="{15CF2FF1-FC77-426B-9489-A252BE3A8100}"/>
              </a:ext>
            </a:extLst>
          </p:cNvPr>
          <p:cNvSpPr txBox="1"/>
          <p:nvPr/>
        </p:nvSpPr>
        <p:spPr>
          <a:xfrm>
            <a:off x="8006512" y="2584802"/>
            <a:ext cx="3182045" cy="307777"/>
          </a:xfrm>
          <a:prstGeom prst="rect">
            <a:avLst/>
          </a:prstGeom>
          <a:noFill/>
        </p:spPr>
        <p:txBody>
          <a:bodyPr wrap="square" lIns="0" tIns="0" rIns="0" bIns="0" rtlCol="0" anchor="ctr">
            <a:spAutoFit/>
          </a:bodyPr>
          <a:lstStyle/>
          <a:p>
            <a:pPr defTabSz="932742">
              <a:buSzPct val="90000"/>
              <a:defRPr/>
            </a:pPr>
            <a:r>
              <a:rPr lang="en-US" sz="2000" b="1" dirty="0" err="1">
                <a:gradFill>
                  <a:gsLst>
                    <a:gs pos="1250">
                      <a:srgbClr val="000000"/>
                    </a:gs>
                    <a:gs pos="100000">
                      <a:srgbClr val="000000"/>
                    </a:gs>
                  </a:gsLst>
                  <a:lin ang="5400000" scaled="0"/>
                </a:gradFill>
                <a:cs typeface="Segoe UI Semibold" panose="020B0702040204020203" pitchFamily="34" charset="0"/>
              </a:rPr>
              <a:t>ResoDesk</a:t>
            </a:r>
            <a:r>
              <a:rPr lang="en-US" sz="2000" b="1" dirty="0">
                <a:gradFill>
                  <a:gsLst>
                    <a:gs pos="1250">
                      <a:srgbClr val="000000"/>
                    </a:gs>
                    <a:gs pos="100000">
                      <a:srgbClr val="000000"/>
                    </a:gs>
                  </a:gsLst>
                  <a:lin ang="5400000" scaled="0"/>
                </a:gradFill>
                <a:cs typeface="Segoe UI Semibold" panose="020B0702040204020203" pitchFamily="34" charset="0"/>
              </a:rPr>
              <a:t> Dashboards</a:t>
            </a:r>
          </a:p>
        </p:txBody>
      </p:sp>
      <p:sp>
        <p:nvSpPr>
          <p:cNvPr id="19" name="Oval 18">
            <a:extLst>
              <a:ext uri="{FF2B5EF4-FFF2-40B4-BE49-F238E27FC236}">
                <a16:creationId xmlns:a16="http://schemas.microsoft.com/office/drawing/2014/main" id="{9D5C9782-FBC6-4DF6-B2C2-CF70FFAF2D9E}"/>
              </a:ext>
            </a:extLst>
          </p:cNvPr>
          <p:cNvSpPr/>
          <p:nvPr/>
        </p:nvSpPr>
        <p:spPr>
          <a:xfrm>
            <a:off x="6840236" y="2198462"/>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algn="ctr"/>
            <a:r>
              <a:rPr lang="en-US" sz="2000">
                <a:solidFill>
                  <a:srgbClr val="FFFFFF"/>
                </a:solidFill>
                <a:latin typeface="Segoe UI Semibold" panose="020B0702040204020203" pitchFamily="34" charset="0"/>
                <a:cs typeface="Segoe UI Semibold" panose="020B0702040204020203" pitchFamily="34" charset="0"/>
              </a:rPr>
              <a:t>2</a:t>
            </a:r>
            <a:endParaRPr lang="id-ID" sz="2000">
              <a:solidFill>
                <a:srgbClr val="FFFFFF"/>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C208227-0FDB-4D5C-BFE9-8E071602C15A}"/>
              </a:ext>
            </a:extLst>
          </p:cNvPr>
          <p:cNvSpPr/>
          <p:nvPr/>
        </p:nvSpPr>
        <p:spPr>
          <a:xfrm>
            <a:off x="6854670" y="3340325"/>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algn="ctr"/>
            <a:r>
              <a:rPr lang="en-US" sz="2000">
                <a:solidFill>
                  <a:srgbClr val="FFFFFF"/>
                </a:solidFill>
                <a:latin typeface="Segoe UI Semibold" panose="020B0702040204020203" pitchFamily="34" charset="0"/>
                <a:cs typeface="Segoe UI Semibold" panose="020B0702040204020203" pitchFamily="34" charset="0"/>
              </a:rPr>
              <a:t>3</a:t>
            </a:r>
            <a:endParaRPr lang="id-ID" sz="2000">
              <a:solidFill>
                <a:srgbClr val="FFFFFF"/>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D2B8067-64D4-42EA-8E48-7504654D9ABA}"/>
              </a:ext>
            </a:extLst>
          </p:cNvPr>
          <p:cNvSpPr txBox="1"/>
          <p:nvPr/>
        </p:nvSpPr>
        <p:spPr>
          <a:xfrm>
            <a:off x="8006512" y="4750442"/>
            <a:ext cx="2267646" cy="307777"/>
          </a:xfrm>
          <a:prstGeom prst="rect">
            <a:avLst/>
          </a:prstGeom>
          <a:noFill/>
        </p:spPr>
        <p:txBody>
          <a:bodyPr wrap="square" lIns="0" tIns="0" rIns="0" bIns="0" rtlCol="0" anchor="ctr">
            <a:spAutoFit/>
          </a:bodyPr>
          <a:lstStyle/>
          <a:p>
            <a:pPr defTabSz="932742">
              <a:buSzPct val="90000"/>
              <a:buFont typeface="Wingdings" panose="05000000000000000000" pitchFamily="2" charset="2"/>
              <a:buNone/>
              <a:defRPr/>
            </a:pPr>
            <a:r>
              <a:rPr lang="en-US" sz="2000" b="1" dirty="0">
                <a:gradFill>
                  <a:gsLst>
                    <a:gs pos="1250">
                      <a:srgbClr val="000000"/>
                    </a:gs>
                    <a:gs pos="100000">
                      <a:srgbClr val="000000"/>
                    </a:gs>
                  </a:gsLst>
                  <a:lin ang="5400000" scaled="0"/>
                </a:gradFill>
                <a:cs typeface="Segoe UI Semibold" panose="020B0702040204020203" pitchFamily="34" charset="0"/>
              </a:rPr>
              <a:t>Viewing Requests</a:t>
            </a:r>
          </a:p>
        </p:txBody>
      </p:sp>
      <p:sp>
        <p:nvSpPr>
          <p:cNvPr id="26" name="Oval 25">
            <a:extLst>
              <a:ext uri="{FF2B5EF4-FFF2-40B4-BE49-F238E27FC236}">
                <a16:creationId xmlns:a16="http://schemas.microsoft.com/office/drawing/2014/main" id="{DA83F42D-9D35-44B3-99B5-FE110622FC93}"/>
              </a:ext>
            </a:extLst>
          </p:cNvPr>
          <p:cNvSpPr/>
          <p:nvPr/>
        </p:nvSpPr>
        <p:spPr>
          <a:xfrm>
            <a:off x="6836686" y="4382278"/>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algn="ctr"/>
            <a:r>
              <a:rPr lang="en-US" sz="2000">
                <a:solidFill>
                  <a:srgbClr val="FFFFFF"/>
                </a:solidFill>
                <a:latin typeface="Segoe UI Semibold" panose="020B0702040204020203" pitchFamily="34" charset="0"/>
                <a:cs typeface="Segoe UI Semibold" panose="020B0702040204020203" pitchFamily="34" charset="0"/>
              </a:rPr>
              <a:t>4</a:t>
            </a:r>
            <a:endParaRPr lang="id-ID" sz="2000">
              <a:solidFill>
                <a:srgbClr val="FFFFFF"/>
              </a:solidFill>
              <a:latin typeface="Segoe UI Semibold" panose="020B0702040204020203" pitchFamily="34" charset="0"/>
              <a:cs typeface="Segoe UI Semibold" panose="020B0702040204020203" pitchFamily="34" charset="0"/>
            </a:endParaRPr>
          </a:p>
        </p:txBody>
      </p:sp>
      <p:cxnSp>
        <p:nvCxnSpPr>
          <p:cNvPr id="3" name="Straight Connector 2">
            <a:extLst>
              <a:ext uri="{FF2B5EF4-FFF2-40B4-BE49-F238E27FC236}">
                <a16:creationId xmlns:a16="http://schemas.microsoft.com/office/drawing/2014/main" id="{4E5FAF89-F0BE-AF67-7EAF-665CC1938C1C}"/>
              </a:ext>
            </a:extLst>
          </p:cNvPr>
          <p:cNvCxnSpPr>
            <a:cxnSpLocks/>
          </p:cNvCxnSpPr>
          <p:nvPr/>
        </p:nvCxnSpPr>
        <p:spPr>
          <a:xfrm flipH="1">
            <a:off x="4691037" y="5802493"/>
            <a:ext cx="2583492" cy="0"/>
          </a:xfrm>
          <a:prstGeom prst="lin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923B042-CED6-BD9D-1AD5-6D9FE8C9EED6}"/>
              </a:ext>
            </a:extLst>
          </p:cNvPr>
          <p:cNvSpPr/>
          <p:nvPr/>
        </p:nvSpPr>
        <p:spPr>
          <a:xfrm>
            <a:off x="6836686" y="5426016"/>
            <a:ext cx="914400" cy="914400"/>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t"/>
          <a:lstStyle/>
          <a:p>
            <a:pPr algn="ctr"/>
            <a:r>
              <a:rPr lang="en-US" sz="2000">
                <a:solidFill>
                  <a:srgbClr val="FFFFFF"/>
                </a:solidFill>
                <a:latin typeface="Segoe UI Semibold" panose="020B0702040204020203" pitchFamily="34" charset="0"/>
                <a:cs typeface="Segoe UI Semibold" panose="020B0702040204020203" pitchFamily="34" charset="0"/>
              </a:rPr>
              <a:t>5</a:t>
            </a:r>
            <a:endParaRPr lang="id-ID" sz="2000">
              <a:solidFill>
                <a:srgbClr val="FFFFFF"/>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DB538A95-F970-45EA-4C1A-EFBAFC97F901}"/>
              </a:ext>
            </a:extLst>
          </p:cNvPr>
          <p:cNvSpPr txBox="1"/>
          <p:nvPr/>
        </p:nvSpPr>
        <p:spPr>
          <a:xfrm>
            <a:off x="8006510" y="5725427"/>
            <a:ext cx="5521393" cy="307777"/>
          </a:xfrm>
          <a:prstGeom prst="rect">
            <a:avLst/>
          </a:prstGeom>
          <a:noFill/>
        </p:spPr>
        <p:txBody>
          <a:bodyPr wrap="square" lIns="0" tIns="0" rIns="0" bIns="0" rtlCol="0" anchor="ctr">
            <a:spAutoFit/>
          </a:bodyPr>
          <a:lstStyle/>
          <a:p>
            <a:pPr defTabSz="932742">
              <a:buSzPct val="90000"/>
              <a:buFont typeface="Wingdings" panose="05000000000000000000" pitchFamily="2" charset="2"/>
              <a:buNone/>
              <a:defRPr/>
            </a:pPr>
            <a:r>
              <a:rPr lang="en-US" sz="2000" b="1" dirty="0">
                <a:gradFill>
                  <a:gsLst>
                    <a:gs pos="1250">
                      <a:srgbClr val="000000"/>
                    </a:gs>
                    <a:gs pos="100000">
                      <a:srgbClr val="000000"/>
                    </a:gs>
                  </a:gsLst>
                  <a:lin ang="5400000" scaled="0"/>
                </a:gradFill>
                <a:cs typeface="Segoe UI Semibold" panose="020B0702040204020203" pitchFamily="34" charset="0"/>
              </a:rPr>
              <a:t>Agent rating</a:t>
            </a:r>
          </a:p>
        </p:txBody>
      </p:sp>
      <p:sp>
        <p:nvSpPr>
          <p:cNvPr id="4" name="Oval 3">
            <a:extLst>
              <a:ext uri="{FF2B5EF4-FFF2-40B4-BE49-F238E27FC236}">
                <a16:creationId xmlns:a16="http://schemas.microsoft.com/office/drawing/2014/main" id="{648F431A-A44B-4877-95B3-A2EE2386D36C}"/>
              </a:ext>
            </a:extLst>
          </p:cNvPr>
          <p:cNvSpPr/>
          <p:nvPr/>
        </p:nvSpPr>
        <p:spPr bwMode="auto">
          <a:xfrm>
            <a:off x="498730" y="904979"/>
            <a:ext cx="5484053" cy="5484053"/>
          </a:xfrm>
          <a:prstGeom prst="ellipse">
            <a:avLst/>
          </a:prstGeom>
          <a:solidFill>
            <a:schemeClr val="bg1">
              <a:lumMod val="9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41"/>
            <a:endParaRPr lang="en-US" sz="1765" err="1">
              <a:solidFill>
                <a:srgbClr val="353535"/>
              </a:solidFill>
              <a:latin typeface="Segoe UI"/>
            </a:endParaRPr>
          </a:p>
        </p:txBody>
      </p:sp>
      <p:pic>
        <p:nvPicPr>
          <p:cNvPr id="5" name="Picture 4" descr="A group of people sitting at a table&#10;&#10;Description automatically generated">
            <a:extLst>
              <a:ext uri="{FF2B5EF4-FFF2-40B4-BE49-F238E27FC236}">
                <a16:creationId xmlns:a16="http://schemas.microsoft.com/office/drawing/2014/main" id="{53355173-9E9C-485D-82AA-274CF04F6674}"/>
              </a:ext>
            </a:extLst>
          </p:cNvPr>
          <p:cNvPicPr>
            <a:picLocks noChangeAspect="1"/>
          </p:cNvPicPr>
          <p:nvPr/>
        </p:nvPicPr>
        <p:blipFill>
          <a:blip r:embed="rId3" cstate="print">
            <a:extLst>
              <a:ext uri="{28A0092B-C50C-407E-A947-70E740481C1C}">
                <a14:useLocalDpi xmlns:a14="http://schemas.microsoft.com/office/drawing/2010/main" val="0"/>
              </a:ext>
            </a:extLst>
          </a:blip>
          <a:srcRect l="10776" t="2642" r="27373" b="2642"/>
          <a:stretch>
            <a:fillRect/>
          </a:stretch>
        </p:blipFill>
        <p:spPr>
          <a:xfrm>
            <a:off x="845678" y="1201816"/>
            <a:ext cx="4790158" cy="4890380"/>
          </a:xfrm>
          <a:custGeom>
            <a:avLst/>
            <a:gdLst>
              <a:gd name="connsiteX0" fmla="*/ 2395079 w 4790158"/>
              <a:gd name="connsiteY0" fmla="*/ 0 h 4890380"/>
              <a:gd name="connsiteX1" fmla="*/ 4790158 w 4790158"/>
              <a:gd name="connsiteY1" fmla="*/ 2445190 h 4890380"/>
              <a:gd name="connsiteX2" fmla="*/ 2395079 w 4790158"/>
              <a:gd name="connsiteY2" fmla="*/ 4890380 h 4890380"/>
              <a:gd name="connsiteX3" fmla="*/ 0 w 4790158"/>
              <a:gd name="connsiteY3" fmla="*/ 2445190 h 4890380"/>
              <a:gd name="connsiteX4" fmla="*/ 2395079 w 4790158"/>
              <a:gd name="connsiteY4" fmla="*/ 0 h 489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158" h="4890380">
                <a:moveTo>
                  <a:pt x="2395079" y="0"/>
                </a:moveTo>
                <a:cubicBezTo>
                  <a:pt x="3717845" y="0"/>
                  <a:pt x="4790158" y="1094749"/>
                  <a:pt x="4790158" y="2445190"/>
                </a:cubicBezTo>
                <a:cubicBezTo>
                  <a:pt x="4790158" y="3795631"/>
                  <a:pt x="3717845" y="4890380"/>
                  <a:pt x="2395079" y="4890380"/>
                </a:cubicBezTo>
                <a:cubicBezTo>
                  <a:pt x="1072313" y="4890380"/>
                  <a:pt x="0" y="3795631"/>
                  <a:pt x="0" y="2445190"/>
                </a:cubicBezTo>
                <a:cubicBezTo>
                  <a:pt x="0" y="1094749"/>
                  <a:pt x="1072313" y="0"/>
                  <a:pt x="2395079" y="0"/>
                </a:cubicBezTo>
                <a:close/>
              </a:path>
            </a:pathLst>
          </a:custGeom>
        </p:spPr>
      </p:pic>
    </p:spTree>
    <p:extLst>
      <p:ext uri="{BB962C8B-B14F-4D97-AF65-F5344CB8AC3E}">
        <p14:creationId xmlns:p14="http://schemas.microsoft.com/office/powerpoint/2010/main" val="21122694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75F4C037-0B62-2E6B-86DB-40E923598253}"/>
              </a:ext>
            </a:extLst>
          </p:cNvPr>
          <p:cNvCxnSpPr>
            <a:cxnSpLocks/>
          </p:cNvCxnSpPr>
          <p:nvPr/>
        </p:nvCxnSpPr>
        <p:spPr>
          <a:xfrm>
            <a:off x="198198" y="2338843"/>
            <a:ext cx="5184138" cy="0"/>
          </a:xfrm>
          <a:prstGeom prst="line">
            <a:avLst/>
          </a:prstGeom>
          <a:ln>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Freeform 5"/>
          <p:cNvSpPr>
            <a:spLocks noEditPoints="1"/>
          </p:cNvSpPr>
          <p:nvPr/>
        </p:nvSpPr>
        <p:spPr bwMode="auto">
          <a:xfrm>
            <a:off x="198198" y="5262288"/>
            <a:ext cx="897086" cy="968155"/>
          </a:xfrm>
          <a:custGeom>
            <a:avLst/>
            <a:gdLst>
              <a:gd name="T0" fmla="*/ 0 w 1040"/>
              <a:gd name="T1" fmla="*/ 1111 h 1122"/>
              <a:gd name="T2" fmla="*/ 1040 w 1040"/>
              <a:gd name="T3" fmla="*/ 1111 h 1122"/>
              <a:gd name="T4" fmla="*/ 662 w 1040"/>
              <a:gd name="T5" fmla="*/ 11 h 1122"/>
              <a:gd name="T6" fmla="*/ 639 w 1040"/>
              <a:gd name="T7" fmla="*/ 295 h 1122"/>
              <a:gd name="T8" fmla="*/ 1017 w 1040"/>
              <a:gd name="T9" fmla="*/ 306 h 1122"/>
              <a:gd name="T10" fmla="*/ 1017 w 1040"/>
              <a:gd name="T11" fmla="*/ 306 h 1122"/>
              <a:gd name="T12" fmla="*/ 926 w 1040"/>
              <a:gd name="T13" fmla="*/ 412 h 1122"/>
              <a:gd name="T14" fmla="*/ 752 w 1040"/>
              <a:gd name="T15" fmla="*/ 529 h 1122"/>
              <a:gd name="T16" fmla="*/ 914 w 1040"/>
              <a:gd name="T17" fmla="*/ 540 h 1122"/>
              <a:gd name="T18" fmla="*/ 763 w 1040"/>
              <a:gd name="T19" fmla="*/ 634 h 1122"/>
              <a:gd name="T20" fmla="*/ 763 w 1040"/>
              <a:gd name="T21" fmla="*/ 657 h 1122"/>
              <a:gd name="T22" fmla="*/ 914 w 1040"/>
              <a:gd name="T23" fmla="*/ 750 h 1122"/>
              <a:gd name="T24" fmla="*/ 752 w 1040"/>
              <a:gd name="T25" fmla="*/ 761 h 1122"/>
              <a:gd name="T26" fmla="*/ 926 w 1040"/>
              <a:gd name="T27" fmla="*/ 877 h 1122"/>
              <a:gd name="T28" fmla="*/ 752 w 1040"/>
              <a:gd name="T29" fmla="*/ 993 h 1122"/>
              <a:gd name="T30" fmla="*/ 914 w 1040"/>
              <a:gd name="T31" fmla="*/ 1005 h 1122"/>
              <a:gd name="T32" fmla="*/ 154 w 1040"/>
              <a:gd name="T33" fmla="*/ 192 h 1122"/>
              <a:gd name="T34" fmla="*/ 142 w 1040"/>
              <a:gd name="T35" fmla="*/ 129 h 1122"/>
              <a:gd name="T36" fmla="*/ 269 w 1040"/>
              <a:gd name="T37" fmla="*/ 204 h 1122"/>
              <a:gd name="T38" fmla="*/ 280 w 1040"/>
              <a:gd name="T39" fmla="*/ 141 h 1122"/>
              <a:gd name="T40" fmla="*/ 383 w 1040"/>
              <a:gd name="T41" fmla="*/ 192 h 1122"/>
              <a:gd name="T42" fmla="*/ 532 w 1040"/>
              <a:gd name="T43" fmla="*/ 141 h 1122"/>
              <a:gd name="T44" fmla="*/ 508 w 1040"/>
              <a:gd name="T45" fmla="*/ 141 h 1122"/>
              <a:gd name="T46" fmla="*/ 154 w 1040"/>
              <a:gd name="T47" fmla="*/ 351 h 1122"/>
              <a:gd name="T48" fmla="*/ 142 w 1040"/>
              <a:gd name="T49" fmla="*/ 288 h 1122"/>
              <a:gd name="T50" fmla="*/ 269 w 1040"/>
              <a:gd name="T51" fmla="*/ 363 h 1122"/>
              <a:gd name="T52" fmla="*/ 280 w 1040"/>
              <a:gd name="T53" fmla="*/ 299 h 1122"/>
              <a:gd name="T54" fmla="*/ 383 w 1040"/>
              <a:gd name="T55" fmla="*/ 351 h 1122"/>
              <a:gd name="T56" fmla="*/ 532 w 1040"/>
              <a:gd name="T57" fmla="*/ 299 h 1122"/>
              <a:gd name="T58" fmla="*/ 508 w 1040"/>
              <a:gd name="T59" fmla="*/ 299 h 1122"/>
              <a:gd name="T60" fmla="*/ 154 w 1040"/>
              <a:gd name="T61" fmla="*/ 509 h 1122"/>
              <a:gd name="T62" fmla="*/ 142 w 1040"/>
              <a:gd name="T63" fmla="*/ 446 h 1122"/>
              <a:gd name="T64" fmla="*/ 269 w 1040"/>
              <a:gd name="T65" fmla="*/ 521 h 1122"/>
              <a:gd name="T66" fmla="*/ 280 w 1040"/>
              <a:gd name="T67" fmla="*/ 457 h 1122"/>
              <a:gd name="T68" fmla="*/ 383 w 1040"/>
              <a:gd name="T69" fmla="*/ 509 h 1122"/>
              <a:gd name="T70" fmla="*/ 532 w 1040"/>
              <a:gd name="T71" fmla="*/ 457 h 1122"/>
              <a:gd name="T72" fmla="*/ 508 w 1040"/>
              <a:gd name="T73" fmla="*/ 457 h 1122"/>
              <a:gd name="T74" fmla="*/ 154 w 1040"/>
              <a:gd name="T75" fmla="*/ 668 h 1122"/>
              <a:gd name="T76" fmla="*/ 142 w 1040"/>
              <a:gd name="T77" fmla="*/ 605 h 1122"/>
              <a:gd name="T78" fmla="*/ 269 w 1040"/>
              <a:gd name="T79" fmla="*/ 680 h 1122"/>
              <a:gd name="T80" fmla="*/ 280 w 1040"/>
              <a:gd name="T81" fmla="*/ 616 h 1122"/>
              <a:gd name="T82" fmla="*/ 383 w 1040"/>
              <a:gd name="T83" fmla="*/ 668 h 1122"/>
              <a:gd name="T84" fmla="*/ 532 w 1040"/>
              <a:gd name="T85" fmla="*/ 616 h 1122"/>
              <a:gd name="T86" fmla="*/ 508 w 1040"/>
              <a:gd name="T87" fmla="*/ 616 h 1122"/>
              <a:gd name="T88" fmla="*/ 154 w 1040"/>
              <a:gd name="T89" fmla="*/ 826 h 1122"/>
              <a:gd name="T90" fmla="*/ 142 w 1040"/>
              <a:gd name="T91" fmla="*/ 763 h 1122"/>
              <a:gd name="T92" fmla="*/ 269 w 1040"/>
              <a:gd name="T93" fmla="*/ 837 h 1122"/>
              <a:gd name="T94" fmla="*/ 280 w 1040"/>
              <a:gd name="T95" fmla="*/ 774 h 1122"/>
              <a:gd name="T96" fmla="*/ 383 w 1040"/>
              <a:gd name="T97" fmla="*/ 826 h 1122"/>
              <a:gd name="T98" fmla="*/ 532 w 1040"/>
              <a:gd name="T99" fmla="*/ 774 h 1122"/>
              <a:gd name="T100" fmla="*/ 508 w 1040"/>
              <a:gd name="T101" fmla="*/ 774 h 1122"/>
              <a:gd name="T102" fmla="*/ 154 w 1040"/>
              <a:gd name="T103" fmla="*/ 985 h 1122"/>
              <a:gd name="T104" fmla="*/ 142 w 1040"/>
              <a:gd name="T105" fmla="*/ 922 h 1122"/>
              <a:gd name="T106" fmla="*/ 269 w 1040"/>
              <a:gd name="T107" fmla="*/ 996 h 1122"/>
              <a:gd name="T108" fmla="*/ 280 w 1040"/>
              <a:gd name="T109" fmla="*/ 933 h 1122"/>
              <a:gd name="T110" fmla="*/ 383 w 1040"/>
              <a:gd name="T111" fmla="*/ 985 h 1122"/>
              <a:gd name="T112" fmla="*/ 532 w 1040"/>
              <a:gd name="T113" fmla="*/ 933 h 1122"/>
              <a:gd name="T114" fmla="*/ 508 w 1040"/>
              <a:gd name="T115" fmla="*/ 933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0" h="1122">
                <a:moveTo>
                  <a:pt x="650" y="0"/>
                </a:moveTo>
                <a:cubicBezTo>
                  <a:pt x="12" y="0"/>
                  <a:pt x="12" y="0"/>
                  <a:pt x="12" y="0"/>
                </a:cubicBezTo>
                <a:cubicBezTo>
                  <a:pt x="5" y="0"/>
                  <a:pt x="0" y="5"/>
                  <a:pt x="0" y="11"/>
                </a:cubicBezTo>
                <a:cubicBezTo>
                  <a:pt x="0" y="1111"/>
                  <a:pt x="0" y="1111"/>
                  <a:pt x="0" y="1111"/>
                </a:cubicBezTo>
                <a:cubicBezTo>
                  <a:pt x="0" y="1117"/>
                  <a:pt x="5" y="1122"/>
                  <a:pt x="12" y="1122"/>
                </a:cubicBezTo>
                <a:cubicBezTo>
                  <a:pt x="650" y="1122"/>
                  <a:pt x="650" y="1122"/>
                  <a:pt x="650" y="1122"/>
                </a:cubicBezTo>
                <a:cubicBezTo>
                  <a:pt x="1028" y="1122"/>
                  <a:pt x="1028" y="1122"/>
                  <a:pt x="1028" y="1122"/>
                </a:cubicBezTo>
                <a:cubicBezTo>
                  <a:pt x="1035" y="1122"/>
                  <a:pt x="1040" y="1117"/>
                  <a:pt x="1040" y="1111"/>
                </a:cubicBezTo>
                <a:cubicBezTo>
                  <a:pt x="1040" y="295"/>
                  <a:pt x="1040" y="295"/>
                  <a:pt x="1040" y="295"/>
                </a:cubicBezTo>
                <a:cubicBezTo>
                  <a:pt x="1040" y="288"/>
                  <a:pt x="1035" y="283"/>
                  <a:pt x="1028" y="283"/>
                </a:cubicBezTo>
                <a:cubicBezTo>
                  <a:pt x="662" y="283"/>
                  <a:pt x="662" y="283"/>
                  <a:pt x="662" y="283"/>
                </a:cubicBezTo>
                <a:cubicBezTo>
                  <a:pt x="662" y="11"/>
                  <a:pt x="662" y="11"/>
                  <a:pt x="662" y="11"/>
                </a:cubicBezTo>
                <a:cubicBezTo>
                  <a:pt x="662" y="6"/>
                  <a:pt x="657" y="0"/>
                  <a:pt x="650" y="0"/>
                </a:cubicBezTo>
                <a:close/>
                <a:moveTo>
                  <a:pt x="23" y="23"/>
                </a:moveTo>
                <a:cubicBezTo>
                  <a:pt x="639" y="23"/>
                  <a:pt x="639" y="23"/>
                  <a:pt x="639" y="23"/>
                </a:cubicBezTo>
                <a:cubicBezTo>
                  <a:pt x="639" y="295"/>
                  <a:pt x="639" y="295"/>
                  <a:pt x="639" y="295"/>
                </a:cubicBezTo>
                <a:cubicBezTo>
                  <a:pt x="639" y="1099"/>
                  <a:pt x="639" y="1099"/>
                  <a:pt x="639" y="1099"/>
                </a:cubicBezTo>
                <a:cubicBezTo>
                  <a:pt x="23" y="1099"/>
                  <a:pt x="23" y="1099"/>
                  <a:pt x="23" y="1099"/>
                </a:cubicBezTo>
                <a:lnTo>
                  <a:pt x="23" y="23"/>
                </a:lnTo>
                <a:close/>
                <a:moveTo>
                  <a:pt x="1017" y="306"/>
                </a:moveTo>
                <a:cubicBezTo>
                  <a:pt x="1017" y="1099"/>
                  <a:pt x="1017" y="1099"/>
                  <a:pt x="1017" y="1099"/>
                </a:cubicBezTo>
                <a:cubicBezTo>
                  <a:pt x="662" y="1099"/>
                  <a:pt x="662" y="1099"/>
                  <a:pt x="662" y="1099"/>
                </a:cubicBezTo>
                <a:cubicBezTo>
                  <a:pt x="662" y="306"/>
                  <a:pt x="662" y="306"/>
                  <a:pt x="662" y="306"/>
                </a:cubicBezTo>
                <a:lnTo>
                  <a:pt x="1017" y="306"/>
                </a:lnTo>
                <a:close/>
                <a:moveTo>
                  <a:pt x="752" y="412"/>
                </a:moveTo>
                <a:cubicBezTo>
                  <a:pt x="752" y="405"/>
                  <a:pt x="756" y="401"/>
                  <a:pt x="763" y="401"/>
                </a:cubicBezTo>
                <a:cubicBezTo>
                  <a:pt x="914" y="401"/>
                  <a:pt x="914" y="401"/>
                  <a:pt x="914" y="401"/>
                </a:cubicBezTo>
                <a:cubicBezTo>
                  <a:pt x="921" y="401"/>
                  <a:pt x="926" y="405"/>
                  <a:pt x="926" y="412"/>
                </a:cubicBezTo>
                <a:cubicBezTo>
                  <a:pt x="926" y="419"/>
                  <a:pt x="921" y="424"/>
                  <a:pt x="914" y="424"/>
                </a:cubicBezTo>
                <a:cubicBezTo>
                  <a:pt x="763" y="424"/>
                  <a:pt x="763" y="424"/>
                  <a:pt x="763" y="424"/>
                </a:cubicBezTo>
                <a:cubicBezTo>
                  <a:pt x="757" y="424"/>
                  <a:pt x="752" y="419"/>
                  <a:pt x="752" y="412"/>
                </a:cubicBezTo>
                <a:close/>
                <a:moveTo>
                  <a:pt x="752" y="529"/>
                </a:moveTo>
                <a:cubicBezTo>
                  <a:pt x="752" y="522"/>
                  <a:pt x="756" y="517"/>
                  <a:pt x="763" y="517"/>
                </a:cubicBezTo>
                <a:cubicBezTo>
                  <a:pt x="914" y="517"/>
                  <a:pt x="914" y="517"/>
                  <a:pt x="914" y="517"/>
                </a:cubicBezTo>
                <a:cubicBezTo>
                  <a:pt x="921" y="517"/>
                  <a:pt x="926" y="522"/>
                  <a:pt x="926" y="529"/>
                </a:cubicBezTo>
                <a:cubicBezTo>
                  <a:pt x="926" y="536"/>
                  <a:pt x="921" y="540"/>
                  <a:pt x="914" y="540"/>
                </a:cubicBezTo>
                <a:cubicBezTo>
                  <a:pt x="763" y="540"/>
                  <a:pt x="763" y="540"/>
                  <a:pt x="763" y="540"/>
                </a:cubicBezTo>
                <a:cubicBezTo>
                  <a:pt x="757" y="540"/>
                  <a:pt x="752" y="536"/>
                  <a:pt x="752" y="529"/>
                </a:cubicBezTo>
                <a:close/>
                <a:moveTo>
                  <a:pt x="752" y="645"/>
                </a:moveTo>
                <a:cubicBezTo>
                  <a:pt x="752" y="638"/>
                  <a:pt x="756" y="634"/>
                  <a:pt x="763" y="634"/>
                </a:cubicBezTo>
                <a:cubicBezTo>
                  <a:pt x="914" y="634"/>
                  <a:pt x="914" y="634"/>
                  <a:pt x="914" y="634"/>
                </a:cubicBezTo>
                <a:cubicBezTo>
                  <a:pt x="921" y="634"/>
                  <a:pt x="926" y="638"/>
                  <a:pt x="926" y="645"/>
                </a:cubicBezTo>
                <a:cubicBezTo>
                  <a:pt x="926" y="652"/>
                  <a:pt x="921" y="657"/>
                  <a:pt x="914" y="657"/>
                </a:cubicBezTo>
                <a:cubicBezTo>
                  <a:pt x="763" y="657"/>
                  <a:pt x="763" y="657"/>
                  <a:pt x="763" y="657"/>
                </a:cubicBezTo>
                <a:cubicBezTo>
                  <a:pt x="757" y="657"/>
                  <a:pt x="752" y="651"/>
                  <a:pt x="752" y="645"/>
                </a:cubicBezTo>
                <a:close/>
                <a:moveTo>
                  <a:pt x="752" y="761"/>
                </a:moveTo>
                <a:cubicBezTo>
                  <a:pt x="752" y="755"/>
                  <a:pt x="756" y="750"/>
                  <a:pt x="763" y="750"/>
                </a:cubicBezTo>
                <a:cubicBezTo>
                  <a:pt x="914" y="750"/>
                  <a:pt x="914" y="750"/>
                  <a:pt x="914" y="750"/>
                </a:cubicBezTo>
                <a:cubicBezTo>
                  <a:pt x="921" y="750"/>
                  <a:pt x="926" y="755"/>
                  <a:pt x="926" y="761"/>
                </a:cubicBezTo>
                <a:cubicBezTo>
                  <a:pt x="926" y="768"/>
                  <a:pt x="921" y="773"/>
                  <a:pt x="914" y="773"/>
                </a:cubicBezTo>
                <a:cubicBezTo>
                  <a:pt x="763" y="773"/>
                  <a:pt x="763" y="773"/>
                  <a:pt x="763" y="773"/>
                </a:cubicBezTo>
                <a:cubicBezTo>
                  <a:pt x="757" y="773"/>
                  <a:pt x="752" y="767"/>
                  <a:pt x="752" y="761"/>
                </a:cubicBezTo>
                <a:close/>
                <a:moveTo>
                  <a:pt x="752" y="877"/>
                </a:moveTo>
                <a:cubicBezTo>
                  <a:pt x="752" y="870"/>
                  <a:pt x="756" y="865"/>
                  <a:pt x="763" y="865"/>
                </a:cubicBezTo>
                <a:cubicBezTo>
                  <a:pt x="914" y="865"/>
                  <a:pt x="914" y="865"/>
                  <a:pt x="914" y="865"/>
                </a:cubicBezTo>
                <a:cubicBezTo>
                  <a:pt x="921" y="865"/>
                  <a:pt x="926" y="870"/>
                  <a:pt x="926" y="877"/>
                </a:cubicBezTo>
                <a:cubicBezTo>
                  <a:pt x="926" y="884"/>
                  <a:pt x="921" y="888"/>
                  <a:pt x="914" y="888"/>
                </a:cubicBezTo>
                <a:cubicBezTo>
                  <a:pt x="763" y="888"/>
                  <a:pt x="763" y="888"/>
                  <a:pt x="763" y="888"/>
                </a:cubicBezTo>
                <a:cubicBezTo>
                  <a:pt x="757" y="888"/>
                  <a:pt x="752" y="884"/>
                  <a:pt x="752" y="877"/>
                </a:cubicBezTo>
                <a:close/>
                <a:moveTo>
                  <a:pt x="752" y="993"/>
                </a:moveTo>
                <a:cubicBezTo>
                  <a:pt x="752" y="986"/>
                  <a:pt x="756" y="981"/>
                  <a:pt x="763" y="981"/>
                </a:cubicBezTo>
                <a:cubicBezTo>
                  <a:pt x="914" y="981"/>
                  <a:pt x="914" y="981"/>
                  <a:pt x="914" y="981"/>
                </a:cubicBezTo>
                <a:cubicBezTo>
                  <a:pt x="921" y="981"/>
                  <a:pt x="926" y="986"/>
                  <a:pt x="926" y="993"/>
                </a:cubicBezTo>
                <a:cubicBezTo>
                  <a:pt x="926" y="1000"/>
                  <a:pt x="921" y="1005"/>
                  <a:pt x="914" y="1005"/>
                </a:cubicBezTo>
                <a:cubicBezTo>
                  <a:pt x="763" y="1005"/>
                  <a:pt x="763" y="1005"/>
                  <a:pt x="763" y="1005"/>
                </a:cubicBezTo>
                <a:cubicBezTo>
                  <a:pt x="757" y="1005"/>
                  <a:pt x="752" y="1000"/>
                  <a:pt x="752" y="993"/>
                </a:cubicBezTo>
                <a:close/>
                <a:moveTo>
                  <a:pt x="154" y="141"/>
                </a:moveTo>
                <a:cubicBezTo>
                  <a:pt x="154" y="192"/>
                  <a:pt x="154" y="192"/>
                  <a:pt x="154" y="192"/>
                </a:cubicBezTo>
                <a:cubicBezTo>
                  <a:pt x="154" y="199"/>
                  <a:pt x="149" y="204"/>
                  <a:pt x="142" y="204"/>
                </a:cubicBezTo>
                <a:cubicBezTo>
                  <a:pt x="135" y="204"/>
                  <a:pt x="131" y="199"/>
                  <a:pt x="131" y="192"/>
                </a:cubicBezTo>
                <a:cubicBezTo>
                  <a:pt x="131" y="141"/>
                  <a:pt x="131" y="141"/>
                  <a:pt x="131" y="141"/>
                </a:cubicBezTo>
                <a:cubicBezTo>
                  <a:pt x="131" y="134"/>
                  <a:pt x="135" y="129"/>
                  <a:pt x="142" y="129"/>
                </a:cubicBezTo>
                <a:cubicBezTo>
                  <a:pt x="149" y="129"/>
                  <a:pt x="154" y="135"/>
                  <a:pt x="154" y="141"/>
                </a:cubicBezTo>
                <a:close/>
                <a:moveTo>
                  <a:pt x="280" y="141"/>
                </a:moveTo>
                <a:cubicBezTo>
                  <a:pt x="280" y="192"/>
                  <a:pt x="280" y="192"/>
                  <a:pt x="280" y="192"/>
                </a:cubicBezTo>
                <a:cubicBezTo>
                  <a:pt x="280" y="199"/>
                  <a:pt x="276" y="204"/>
                  <a:pt x="269" y="204"/>
                </a:cubicBezTo>
                <a:cubicBezTo>
                  <a:pt x="262" y="204"/>
                  <a:pt x="257" y="199"/>
                  <a:pt x="257" y="192"/>
                </a:cubicBezTo>
                <a:cubicBezTo>
                  <a:pt x="257" y="141"/>
                  <a:pt x="257" y="141"/>
                  <a:pt x="257" y="141"/>
                </a:cubicBezTo>
                <a:cubicBezTo>
                  <a:pt x="257" y="134"/>
                  <a:pt x="262" y="129"/>
                  <a:pt x="269" y="129"/>
                </a:cubicBezTo>
                <a:cubicBezTo>
                  <a:pt x="276" y="129"/>
                  <a:pt x="280" y="135"/>
                  <a:pt x="280" y="141"/>
                </a:cubicBezTo>
                <a:close/>
                <a:moveTo>
                  <a:pt x="406" y="141"/>
                </a:moveTo>
                <a:cubicBezTo>
                  <a:pt x="406" y="192"/>
                  <a:pt x="406" y="192"/>
                  <a:pt x="406" y="192"/>
                </a:cubicBezTo>
                <a:cubicBezTo>
                  <a:pt x="406" y="199"/>
                  <a:pt x="401" y="204"/>
                  <a:pt x="394" y="204"/>
                </a:cubicBezTo>
                <a:cubicBezTo>
                  <a:pt x="388" y="204"/>
                  <a:pt x="383" y="199"/>
                  <a:pt x="383" y="192"/>
                </a:cubicBezTo>
                <a:cubicBezTo>
                  <a:pt x="383" y="141"/>
                  <a:pt x="383" y="141"/>
                  <a:pt x="383" y="141"/>
                </a:cubicBezTo>
                <a:cubicBezTo>
                  <a:pt x="383" y="134"/>
                  <a:pt x="388" y="129"/>
                  <a:pt x="394" y="129"/>
                </a:cubicBezTo>
                <a:cubicBezTo>
                  <a:pt x="401" y="129"/>
                  <a:pt x="406" y="135"/>
                  <a:pt x="406" y="141"/>
                </a:cubicBezTo>
                <a:close/>
                <a:moveTo>
                  <a:pt x="532" y="141"/>
                </a:moveTo>
                <a:cubicBezTo>
                  <a:pt x="532" y="192"/>
                  <a:pt x="532" y="192"/>
                  <a:pt x="532" y="192"/>
                </a:cubicBezTo>
                <a:cubicBezTo>
                  <a:pt x="532" y="199"/>
                  <a:pt x="527" y="204"/>
                  <a:pt x="520" y="204"/>
                </a:cubicBezTo>
                <a:cubicBezTo>
                  <a:pt x="513" y="204"/>
                  <a:pt x="508" y="199"/>
                  <a:pt x="508" y="192"/>
                </a:cubicBezTo>
                <a:cubicBezTo>
                  <a:pt x="508" y="141"/>
                  <a:pt x="508" y="141"/>
                  <a:pt x="508" y="141"/>
                </a:cubicBezTo>
                <a:cubicBezTo>
                  <a:pt x="508" y="134"/>
                  <a:pt x="513" y="129"/>
                  <a:pt x="520" y="129"/>
                </a:cubicBezTo>
                <a:cubicBezTo>
                  <a:pt x="527" y="129"/>
                  <a:pt x="532" y="135"/>
                  <a:pt x="532" y="141"/>
                </a:cubicBezTo>
                <a:close/>
                <a:moveTo>
                  <a:pt x="154" y="299"/>
                </a:moveTo>
                <a:cubicBezTo>
                  <a:pt x="154" y="351"/>
                  <a:pt x="154" y="351"/>
                  <a:pt x="154" y="351"/>
                </a:cubicBezTo>
                <a:cubicBezTo>
                  <a:pt x="154" y="358"/>
                  <a:pt x="149" y="363"/>
                  <a:pt x="142" y="363"/>
                </a:cubicBezTo>
                <a:cubicBezTo>
                  <a:pt x="135" y="363"/>
                  <a:pt x="131" y="358"/>
                  <a:pt x="131" y="351"/>
                </a:cubicBezTo>
                <a:cubicBezTo>
                  <a:pt x="131" y="299"/>
                  <a:pt x="131" y="299"/>
                  <a:pt x="131" y="299"/>
                </a:cubicBezTo>
                <a:cubicBezTo>
                  <a:pt x="131" y="293"/>
                  <a:pt x="135" y="288"/>
                  <a:pt x="142" y="288"/>
                </a:cubicBezTo>
                <a:cubicBezTo>
                  <a:pt x="149" y="288"/>
                  <a:pt x="154" y="293"/>
                  <a:pt x="154" y="299"/>
                </a:cubicBezTo>
                <a:close/>
                <a:moveTo>
                  <a:pt x="280" y="299"/>
                </a:moveTo>
                <a:cubicBezTo>
                  <a:pt x="280" y="351"/>
                  <a:pt x="280" y="351"/>
                  <a:pt x="280" y="351"/>
                </a:cubicBezTo>
                <a:cubicBezTo>
                  <a:pt x="280" y="358"/>
                  <a:pt x="276" y="363"/>
                  <a:pt x="269" y="363"/>
                </a:cubicBezTo>
                <a:cubicBezTo>
                  <a:pt x="262" y="363"/>
                  <a:pt x="257" y="358"/>
                  <a:pt x="257" y="351"/>
                </a:cubicBezTo>
                <a:cubicBezTo>
                  <a:pt x="257" y="299"/>
                  <a:pt x="257" y="299"/>
                  <a:pt x="257" y="299"/>
                </a:cubicBezTo>
                <a:cubicBezTo>
                  <a:pt x="257" y="293"/>
                  <a:pt x="262" y="288"/>
                  <a:pt x="269" y="288"/>
                </a:cubicBezTo>
                <a:cubicBezTo>
                  <a:pt x="276" y="288"/>
                  <a:pt x="280" y="293"/>
                  <a:pt x="280" y="299"/>
                </a:cubicBezTo>
                <a:close/>
                <a:moveTo>
                  <a:pt x="406" y="299"/>
                </a:moveTo>
                <a:cubicBezTo>
                  <a:pt x="406" y="351"/>
                  <a:pt x="406" y="351"/>
                  <a:pt x="406" y="351"/>
                </a:cubicBezTo>
                <a:cubicBezTo>
                  <a:pt x="406" y="358"/>
                  <a:pt x="401" y="363"/>
                  <a:pt x="394" y="363"/>
                </a:cubicBezTo>
                <a:cubicBezTo>
                  <a:pt x="388" y="363"/>
                  <a:pt x="383" y="358"/>
                  <a:pt x="383" y="351"/>
                </a:cubicBezTo>
                <a:cubicBezTo>
                  <a:pt x="383" y="299"/>
                  <a:pt x="383" y="299"/>
                  <a:pt x="383" y="299"/>
                </a:cubicBezTo>
                <a:cubicBezTo>
                  <a:pt x="383" y="293"/>
                  <a:pt x="388" y="288"/>
                  <a:pt x="394" y="288"/>
                </a:cubicBezTo>
                <a:cubicBezTo>
                  <a:pt x="401" y="288"/>
                  <a:pt x="406" y="293"/>
                  <a:pt x="406" y="299"/>
                </a:cubicBezTo>
                <a:close/>
                <a:moveTo>
                  <a:pt x="532" y="299"/>
                </a:moveTo>
                <a:cubicBezTo>
                  <a:pt x="532" y="351"/>
                  <a:pt x="532" y="351"/>
                  <a:pt x="532" y="351"/>
                </a:cubicBezTo>
                <a:cubicBezTo>
                  <a:pt x="532" y="358"/>
                  <a:pt x="527" y="363"/>
                  <a:pt x="520" y="363"/>
                </a:cubicBezTo>
                <a:cubicBezTo>
                  <a:pt x="513" y="363"/>
                  <a:pt x="508" y="358"/>
                  <a:pt x="508" y="351"/>
                </a:cubicBezTo>
                <a:cubicBezTo>
                  <a:pt x="508" y="299"/>
                  <a:pt x="508" y="299"/>
                  <a:pt x="508" y="299"/>
                </a:cubicBezTo>
                <a:cubicBezTo>
                  <a:pt x="508" y="293"/>
                  <a:pt x="513" y="288"/>
                  <a:pt x="520" y="288"/>
                </a:cubicBezTo>
                <a:cubicBezTo>
                  <a:pt x="527" y="288"/>
                  <a:pt x="532" y="293"/>
                  <a:pt x="532" y="299"/>
                </a:cubicBezTo>
                <a:close/>
                <a:moveTo>
                  <a:pt x="154" y="457"/>
                </a:moveTo>
                <a:cubicBezTo>
                  <a:pt x="154" y="509"/>
                  <a:pt x="154" y="509"/>
                  <a:pt x="154" y="509"/>
                </a:cubicBezTo>
                <a:cubicBezTo>
                  <a:pt x="154" y="516"/>
                  <a:pt x="149" y="521"/>
                  <a:pt x="142" y="521"/>
                </a:cubicBezTo>
                <a:cubicBezTo>
                  <a:pt x="135" y="521"/>
                  <a:pt x="131" y="516"/>
                  <a:pt x="131" y="509"/>
                </a:cubicBezTo>
                <a:cubicBezTo>
                  <a:pt x="131" y="457"/>
                  <a:pt x="131" y="457"/>
                  <a:pt x="131" y="457"/>
                </a:cubicBezTo>
                <a:cubicBezTo>
                  <a:pt x="131" y="450"/>
                  <a:pt x="135" y="446"/>
                  <a:pt x="142" y="446"/>
                </a:cubicBezTo>
                <a:cubicBezTo>
                  <a:pt x="149" y="446"/>
                  <a:pt x="154" y="452"/>
                  <a:pt x="154" y="457"/>
                </a:cubicBezTo>
                <a:close/>
                <a:moveTo>
                  <a:pt x="280" y="457"/>
                </a:moveTo>
                <a:cubicBezTo>
                  <a:pt x="280" y="509"/>
                  <a:pt x="280" y="509"/>
                  <a:pt x="280" y="509"/>
                </a:cubicBezTo>
                <a:cubicBezTo>
                  <a:pt x="280" y="516"/>
                  <a:pt x="276" y="521"/>
                  <a:pt x="269" y="521"/>
                </a:cubicBezTo>
                <a:cubicBezTo>
                  <a:pt x="262" y="521"/>
                  <a:pt x="257" y="516"/>
                  <a:pt x="257" y="509"/>
                </a:cubicBezTo>
                <a:cubicBezTo>
                  <a:pt x="257" y="457"/>
                  <a:pt x="257" y="457"/>
                  <a:pt x="257" y="457"/>
                </a:cubicBezTo>
                <a:cubicBezTo>
                  <a:pt x="257" y="450"/>
                  <a:pt x="262" y="446"/>
                  <a:pt x="269" y="446"/>
                </a:cubicBezTo>
                <a:cubicBezTo>
                  <a:pt x="276" y="446"/>
                  <a:pt x="280" y="452"/>
                  <a:pt x="280" y="457"/>
                </a:cubicBezTo>
                <a:close/>
                <a:moveTo>
                  <a:pt x="406" y="457"/>
                </a:moveTo>
                <a:cubicBezTo>
                  <a:pt x="406" y="509"/>
                  <a:pt x="406" y="509"/>
                  <a:pt x="406" y="509"/>
                </a:cubicBezTo>
                <a:cubicBezTo>
                  <a:pt x="406" y="516"/>
                  <a:pt x="401" y="521"/>
                  <a:pt x="394" y="521"/>
                </a:cubicBezTo>
                <a:cubicBezTo>
                  <a:pt x="388" y="521"/>
                  <a:pt x="383" y="516"/>
                  <a:pt x="383" y="509"/>
                </a:cubicBezTo>
                <a:cubicBezTo>
                  <a:pt x="383" y="457"/>
                  <a:pt x="383" y="457"/>
                  <a:pt x="383" y="457"/>
                </a:cubicBezTo>
                <a:cubicBezTo>
                  <a:pt x="383" y="450"/>
                  <a:pt x="388" y="446"/>
                  <a:pt x="394" y="446"/>
                </a:cubicBezTo>
                <a:cubicBezTo>
                  <a:pt x="401" y="446"/>
                  <a:pt x="406" y="452"/>
                  <a:pt x="406" y="457"/>
                </a:cubicBezTo>
                <a:close/>
                <a:moveTo>
                  <a:pt x="532" y="457"/>
                </a:moveTo>
                <a:cubicBezTo>
                  <a:pt x="532" y="509"/>
                  <a:pt x="532" y="509"/>
                  <a:pt x="532" y="509"/>
                </a:cubicBezTo>
                <a:cubicBezTo>
                  <a:pt x="532" y="516"/>
                  <a:pt x="527" y="521"/>
                  <a:pt x="520" y="521"/>
                </a:cubicBezTo>
                <a:cubicBezTo>
                  <a:pt x="513" y="521"/>
                  <a:pt x="508" y="516"/>
                  <a:pt x="508" y="509"/>
                </a:cubicBezTo>
                <a:cubicBezTo>
                  <a:pt x="508" y="457"/>
                  <a:pt x="508" y="457"/>
                  <a:pt x="508" y="457"/>
                </a:cubicBezTo>
                <a:cubicBezTo>
                  <a:pt x="508" y="450"/>
                  <a:pt x="513" y="446"/>
                  <a:pt x="520" y="446"/>
                </a:cubicBezTo>
                <a:cubicBezTo>
                  <a:pt x="527" y="446"/>
                  <a:pt x="532" y="452"/>
                  <a:pt x="532" y="457"/>
                </a:cubicBezTo>
                <a:close/>
                <a:moveTo>
                  <a:pt x="154" y="616"/>
                </a:moveTo>
                <a:cubicBezTo>
                  <a:pt x="154" y="668"/>
                  <a:pt x="154" y="668"/>
                  <a:pt x="154" y="668"/>
                </a:cubicBezTo>
                <a:cubicBezTo>
                  <a:pt x="154" y="675"/>
                  <a:pt x="149" y="680"/>
                  <a:pt x="142" y="680"/>
                </a:cubicBezTo>
                <a:cubicBezTo>
                  <a:pt x="135" y="680"/>
                  <a:pt x="131" y="675"/>
                  <a:pt x="131" y="668"/>
                </a:cubicBezTo>
                <a:cubicBezTo>
                  <a:pt x="131" y="616"/>
                  <a:pt x="131" y="616"/>
                  <a:pt x="131" y="616"/>
                </a:cubicBezTo>
                <a:cubicBezTo>
                  <a:pt x="131" y="609"/>
                  <a:pt x="135" y="605"/>
                  <a:pt x="142" y="605"/>
                </a:cubicBezTo>
                <a:cubicBezTo>
                  <a:pt x="149" y="605"/>
                  <a:pt x="154" y="609"/>
                  <a:pt x="154" y="616"/>
                </a:cubicBezTo>
                <a:close/>
                <a:moveTo>
                  <a:pt x="280" y="616"/>
                </a:moveTo>
                <a:cubicBezTo>
                  <a:pt x="280" y="668"/>
                  <a:pt x="280" y="668"/>
                  <a:pt x="280" y="668"/>
                </a:cubicBezTo>
                <a:cubicBezTo>
                  <a:pt x="280" y="675"/>
                  <a:pt x="276" y="680"/>
                  <a:pt x="269" y="680"/>
                </a:cubicBezTo>
                <a:cubicBezTo>
                  <a:pt x="262" y="680"/>
                  <a:pt x="257" y="675"/>
                  <a:pt x="257" y="668"/>
                </a:cubicBezTo>
                <a:cubicBezTo>
                  <a:pt x="257" y="616"/>
                  <a:pt x="257" y="616"/>
                  <a:pt x="257" y="616"/>
                </a:cubicBezTo>
                <a:cubicBezTo>
                  <a:pt x="257" y="609"/>
                  <a:pt x="262" y="605"/>
                  <a:pt x="269" y="605"/>
                </a:cubicBezTo>
                <a:cubicBezTo>
                  <a:pt x="276" y="605"/>
                  <a:pt x="280" y="609"/>
                  <a:pt x="280" y="616"/>
                </a:cubicBezTo>
                <a:close/>
                <a:moveTo>
                  <a:pt x="406" y="616"/>
                </a:moveTo>
                <a:cubicBezTo>
                  <a:pt x="406" y="668"/>
                  <a:pt x="406" y="668"/>
                  <a:pt x="406" y="668"/>
                </a:cubicBezTo>
                <a:cubicBezTo>
                  <a:pt x="406" y="675"/>
                  <a:pt x="401" y="680"/>
                  <a:pt x="394" y="680"/>
                </a:cubicBezTo>
                <a:cubicBezTo>
                  <a:pt x="388" y="680"/>
                  <a:pt x="383" y="675"/>
                  <a:pt x="383" y="668"/>
                </a:cubicBezTo>
                <a:cubicBezTo>
                  <a:pt x="383" y="616"/>
                  <a:pt x="383" y="616"/>
                  <a:pt x="383" y="616"/>
                </a:cubicBezTo>
                <a:cubicBezTo>
                  <a:pt x="383" y="609"/>
                  <a:pt x="388" y="605"/>
                  <a:pt x="394" y="605"/>
                </a:cubicBezTo>
                <a:cubicBezTo>
                  <a:pt x="401" y="605"/>
                  <a:pt x="406" y="609"/>
                  <a:pt x="406" y="616"/>
                </a:cubicBezTo>
                <a:close/>
                <a:moveTo>
                  <a:pt x="532" y="616"/>
                </a:moveTo>
                <a:cubicBezTo>
                  <a:pt x="532" y="668"/>
                  <a:pt x="532" y="668"/>
                  <a:pt x="532" y="668"/>
                </a:cubicBezTo>
                <a:cubicBezTo>
                  <a:pt x="532" y="675"/>
                  <a:pt x="527" y="680"/>
                  <a:pt x="520" y="680"/>
                </a:cubicBezTo>
                <a:cubicBezTo>
                  <a:pt x="513" y="680"/>
                  <a:pt x="508" y="675"/>
                  <a:pt x="508" y="668"/>
                </a:cubicBezTo>
                <a:cubicBezTo>
                  <a:pt x="508" y="616"/>
                  <a:pt x="508" y="616"/>
                  <a:pt x="508" y="616"/>
                </a:cubicBezTo>
                <a:cubicBezTo>
                  <a:pt x="508" y="609"/>
                  <a:pt x="513" y="605"/>
                  <a:pt x="520" y="605"/>
                </a:cubicBezTo>
                <a:cubicBezTo>
                  <a:pt x="527" y="605"/>
                  <a:pt x="532" y="609"/>
                  <a:pt x="532" y="616"/>
                </a:cubicBezTo>
                <a:close/>
                <a:moveTo>
                  <a:pt x="154" y="774"/>
                </a:moveTo>
                <a:cubicBezTo>
                  <a:pt x="154" y="826"/>
                  <a:pt x="154" y="826"/>
                  <a:pt x="154" y="826"/>
                </a:cubicBezTo>
                <a:cubicBezTo>
                  <a:pt x="154" y="833"/>
                  <a:pt x="149" y="837"/>
                  <a:pt x="142" y="837"/>
                </a:cubicBezTo>
                <a:cubicBezTo>
                  <a:pt x="135" y="837"/>
                  <a:pt x="131" y="833"/>
                  <a:pt x="131" y="826"/>
                </a:cubicBezTo>
                <a:cubicBezTo>
                  <a:pt x="131" y="774"/>
                  <a:pt x="131" y="774"/>
                  <a:pt x="131" y="774"/>
                </a:cubicBezTo>
                <a:cubicBezTo>
                  <a:pt x="131" y="767"/>
                  <a:pt x="135" y="763"/>
                  <a:pt x="142" y="763"/>
                </a:cubicBezTo>
                <a:cubicBezTo>
                  <a:pt x="149" y="763"/>
                  <a:pt x="154" y="768"/>
                  <a:pt x="154" y="774"/>
                </a:cubicBezTo>
                <a:close/>
                <a:moveTo>
                  <a:pt x="280" y="774"/>
                </a:moveTo>
                <a:cubicBezTo>
                  <a:pt x="280" y="826"/>
                  <a:pt x="280" y="826"/>
                  <a:pt x="280" y="826"/>
                </a:cubicBezTo>
                <a:cubicBezTo>
                  <a:pt x="280" y="833"/>
                  <a:pt x="276" y="837"/>
                  <a:pt x="269" y="837"/>
                </a:cubicBezTo>
                <a:cubicBezTo>
                  <a:pt x="262" y="837"/>
                  <a:pt x="257" y="833"/>
                  <a:pt x="257" y="826"/>
                </a:cubicBezTo>
                <a:cubicBezTo>
                  <a:pt x="257" y="774"/>
                  <a:pt x="257" y="774"/>
                  <a:pt x="257" y="774"/>
                </a:cubicBezTo>
                <a:cubicBezTo>
                  <a:pt x="257" y="767"/>
                  <a:pt x="262" y="763"/>
                  <a:pt x="269" y="763"/>
                </a:cubicBezTo>
                <a:cubicBezTo>
                  <a:pt x="276" y="763"/>
                  <a:pt x="280" y="768"/>
                  <a:pt x="280" y="774"/>
                </a:cubicBezTo>
                <a:close/>
                <a:moveTo>
                  <a:pt x="406" y="774"/>
                </a:moveTo>
                <a:cubicBezTo>
                  <a:pt x="406" y="826"/>
                  <a:pt x="406" y="826"/>
                  <a:pt x="406" y="826"/>
                </a:cubicBezTo>
                <a:cubicBezTo>
                  <a:pt x="406" y="833"/>
                  <a:pt x="401" y="837"/>
                  <a:pt x="394" y="837"/>
                </a:cubicBezTo>
                <a:cubicBezTo>
                  <a:pt x="388" y="837"/>
                  <a:pt x="383" y="833"/>
                  <a:pt x="383" y="826"/>
                </a:cubicBezTo>
                <a:cubicBezTo>
                  <a:pt x="383" y="774"/>
                  <a:pt x="383" y="774"/>
                  <a:pt x="383" y="774"/>
                </a:cubicBezTo>
                <a:cubicBezTo>
                  <a:pt x="383" y="767"/>
                  <a:pt x="388" y="763"/>
                  <a:pt x="394" y="763"/>
                </a:cubicBezTo>
                <a:cubicBezTo>
                  <a:pt x="401" y="763"/>
                  <a:pt x="406" y="768"/>
                  <a:pt x="406" y="774"/>
                </a:cubicBezTo>
                <a:close/>
                <a:moveTo>
                  <a:pt x="532" y="774"/>
                </a:moveTo>
                <a:cubicBezTo>
                  <a:pt x="532" y="826"/>
                  <a:pt x="532" y="826"/>
                  <a:pt x="532" y="826"/>
                </a:cubicBezTo>
                <a:cubicBezTo>
                  <a:pt x="532" y="833"/>
                  <a:pt x="527" y="837"/>
                  <a:pt x="520" y="837"/>
                </a:cubicBezTo>
                <a:cubicBezTo>
                  <a:pt x="513" y="837"/>
                  <a:pt x="508" y="833"/>
                  <a:pt x="508" y="826"/>
                </a:cubicBezTo>
                <a:cubicBezTo>
                  <a:pt x="508" y="774"/>
                  <a:pt x="508" y="774"/>
                  <a:pt x="508" y="774"/>
                </a:cubicBezTo>
                <a:cubicBezTo>
                  <a:pt x="508" y="767"/>
                  <a:pt x="513" y="763"/>
                  <a:pt x="520" y="763"/>
                </a:cubicBezTo>
                <a:cubicBezTo>
                  <a:pt x="527" y="763"/>
                  <a:pt x="532" y="768"/>
                  <a:pt x="532" y="774"/>
                </a:cubicBezTo>
                <a:close/>
                <a:moveTo>
                  <a:pt x="154" y="933"/>
                </a:moveTo>
                <a:cubicBezTo>
                  <a:pt x="154" y="985"/>
                  <a:pt x="154" y="985"/>
                  <a:pt x="154" y="985"/>
                </a:cubicBezTo>
                <a:cubicBezTo>
                  <a:pt x="154" y="992"/>
                  <a:pt x="149" y="996"/>
                  <a:pt x="142" y="996"/>
                </a:cubicBezTo>
                <a:cubicBezTo>
                  <a:pt x="135" y="996"/>
                  <a:pt x="131" y="992"/>
                  <a:pt x="131" y="985"/>
                </a:cubicBezTo>
                <a:cubicBezTo>
                  <a:pt x="131" y="933"/>
                  <a:pt x="131" y="933"/>
                  <a:pt x="131" y="933"/>
                </a:cubicBezTo>
                <a:cubicBezTo>
                  <a:pt x="131" y="926"/>
                  <a:pt x="135" y="922"/>
                  <a:pt x="142" y="922"/>
                </a:cubicBezTo>
                <a:cubicBezTo>
                  <a:pt x="149" y="922"/>
                  <a:pt x="154" y="926"/>
                  <a:pt x="154" y="933"/>
                </a:cubicBezTo>
                <a:close/>
                <a:moveTo>
                  <a:pt x="280" y="933"/>
                </a:moveTo>
                <a:cubicBezTo>
                  <a:pt x="280" y="985"/>
                  <a:pt x="280" y="985"/>
                  <a:pt x="280" y="985"/>
                </a:cubicBezTo>
                <a:cubicBezTo>
                  <a:pt x="280" y="992"/>
                  <a:pt x="276" y="996"/>
                  <a:pt x="269" y="996"/>
                </a:cubicBezTo>
                <a:cubicBezTo>
                  <a:pt x="262" y="996"/>
                  <a:pt x="257" y="992"/>
                  <a:pt x="257" y="985"/>
                </a:cubicBezTo>
                <a:cubicBezTo>
                  <a:pt x="257" y="933"/>
                  <a:pt x="257" y="933"/>
                  <a:pt x="257" y="933"/>
                </a:cubicBezTo>
                <a:cubicBezTo>
                  <a:pt x="257" y="926"/>
                  <a:pt x="262" y="922"/>
                  <a:pt x="269" y="922"/>
                </a:cubicBezTo>
                <a:cubicBezTo>
                  <a:pt x="276" y="922"/>
                  <a:pt x="280" y="926"/>
                  <a:pt x="280" y="933"/>
                </a:cubicBezTo>
                <a:close/>
                <a:moveTo>
                  <a:pt x="406" y="933"/>
                </a:moveTo>
                <a:cubicBezTo>
                  <a:pt x="406" y="985"/>
                  <a:pt x="406" y="985"/>
                  <a:pt x="406" y="985"/>
                </a:cubicBezTo>
                <a:cubicBezTo>
                  <a:pt x="406" y="992"/>
                  <a:pt x="401" y="996"/>
                  <a:pt x="394" y="996"/>
                </a:cubicBezTo>
                <a:cubicBezTo>
                  <a:pt x="388" y="996"/>
                  <a:pt x="383" y="992"/>
                  <a:pt x="383" y="985"/>
                </a:cubicBezTo>
                <a:cubicBezTo>
                  <a:pt x="383" y="933"/>
                  <a:pt x="383" y="933"/>
                  <a:pt x="383" y="933"/>
                </a:cubicBezTo>
                <a:cubicBezTo>
                  <a:pt x="383" y="926"/>
                  <a:pt x="388" y="922"/>
                  <a:pt x="394" y="922"/>
                </a:cubicBezTo>
                <a:cubicBezTo>
                  <a:pt x="401" y="922"/>
                  <a:pt x="406" y="926"/>
                  <a:pt x="406" y="933"/>
                </a:cubicBezTo>
                <a:close/>
                <a:moveTo>
                  <a:pt x="532" y="933"/>
                </a:moveTo>
                <a:cubicBezTo>
                  <a:pt x="532" y="985"/>
                  <a:pt x="532" y="985"/>
                  <a:pt x="532" y="985"/>
                </a:cubicBezTo>
                <a:cubicBezTo>
                  <a:pt x="532" y="992"/>
                  <a:pt x="527" y="996"/>
                  <a:pt x="520" y="996"/>
                </a:cubicBezTo>
                <a:cubicBezTo>
                  <a:pt x="513" y="996"/>
                  <a:pt x="508" y="992"/>
                  <a:pt x="508" y="985"/>
                </a:cubicBezTo>
                <a:cubicBezTo>
                  <a:pt x="508" y="933"/>
                  <a:pt x="508" y="933"/>
                  <a:pt x="508" y="933"/>
                </a:cubicBezTo>
                <a:cubicBezTo>
                  <a:pt x="508" y="926"/>
                  <a:pt x="513" y="922"/>
                  <a:pt x="520" y="922"/>
                </a:cubicBezTo>
                <a:cubicBezTo>
                  <a:pt x="527" y="922"/>
                  <a:pt x="532" y="926"/>
                  <a:pt x="532" y="933"/>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Calibri" panose="020F0502020204030204" pitchFamily="34" charset="0"/>
              <a:cs typeface="Calibri" panose="020F0502020204030204" pitchFamily="34" charset="0"/>
            </a:endParaRPr>
          </a:p>
        </p:txBody>
      </p:sp>
      <p:sp>
        <p:nvSpPr>
          <p:cNvPr id="14" name="Freeform 9"/>
          <p:cNvSpPr>
            <a:spLocks noEditPoints="1"/>
          </p:cNvSpPr>
          <p:nvPr/>
        </p:nvSpPr>
        <p:spPr bwMode="auto">
          <a:xfrm>
            <a:off x="6286626" y="5268638"/>
            <a:ext cx="1083333" cy="957428"/>
          </a:xfrm>
          <a:custGeom>
            <a:avLst/>
            <a:gdLst>
              <a:gd name="T0" fmla="*/ 1120 w 1120"/>
              <a:gd name="T1" fmla="*/ 804 h 992"/>
              <a:gd name="T2" fmla="*/ 1097 w 1120"/>
              <a:gd name="T3" fmla="*/ 804 h 992"/>
              <a:gd name="T4" fmla="*/ 1075 w 1120"/>
              <a:gd name="T5" fmla="*/ 653 h 992"/>
              <a:gd name="T6" fmla="*/ 853 w 1120"/>
              <a:gd name="T7" fmla="*/ 501 h 992"/>
              <a:gd name="T8" fmla="*/ 857 w 1120"/>
              <a:gd name="T9" fmla="*/ 345 h 992"/>
              <a:gd name="T10" fmla="*/ 883 w 1120"/>
              <a:gd name="T11" fmla="*/ 147 h 992"/>
              <a:gd name="T12" fmla="*/ 726 w 1120"/>
              <a:gd name="T13" fmla="*/ 23 h 992"/>
              <a:gd name="T14" fmla="*/ 601 w 1120"/>
              <a:gd name="T15" fmla="*/ 298 h 992"/>
              <a:gd name="T16" fmla="*/ 631 w 1120"/>
              <a:gd name="T17" fmla="*/ 354 h 992"/>
              <a:gd name="T18" fmla="*/ 621 w 1120"/>
              <a:gd name="T19" fmla="*/ 516 h 992"/>
              <a:gd name="T20" fmla="*/ 387 w 1120"/>
              <a:gd name="T21" fmla="*/ 699 h 992"/>
              <a:gd name="T22" fmla="*/ 376 w 1120"/>
              <a:gd name="T23" fmla="*/ 814 h 992"/>
              <a:gd name="T24" fmla="*/ 364 w 1120"/>
              <a:gd name="T25" fmla="*/ 699 h 992"/>
              <a:gd name="T26" fmla="*/ 610 w 1120"/>
              <a:gd name="T27" fmla="*/ 495 h 992"/>
              <a:gd name="T28" fmla="*/ 580 w 1120"/>
              <a:gd name="T29" fmla="*/ 298 h 992"/>
              <a:gd name="T30" fmla="*/ 725 w 1120"/>
              <a:gd name="T31" fmla="*/ 0 h 992"/>
              <a:gd name="T32" fmla="*/ 904 w 1120"/>
              <a:gd name="T33" fmla="*/ 147 h 992"/>
              <a:gd name="T34" fmla="*/ 874 w 1120"/>
              <a:gd name="T35" fmla="*/ 360 h 992"/>
              <a:gd name="T36" fmla="*/ 1089 w 1120"/>
              <a:gd name="T37" fmla="*/ 636 h 992"/>
              <a:gd name="T38" fmla="*/ 23 w 1120"/>
              <a:gd name="T39" fmla="*/ 804 h 992"/>
              <a:gd name="T40" fmla="*/ 40 w 1120"/>
              <a:gd name="T41" fmla="*/ 683 h 992"/>
              <a:gd name="T42" fmla="*/ 222 w 1120"/>
              <a:gd name="T43" fmla="*/ 557 h 992"/>
              <a:gd name="T44" fmla="*/ 218 w 1120"/>
              <a:gd name="T45" fmla="*/ 428 h 992"/>
              <a:gd name="T46" fmla="*/ 198 w 1120"/>
              <a:gd name="T47" fmla="*/ 269 h 992"/>
              <a:gd name="T48" fmla="*/ 324 w 1120"/>
              <a:gd name="T49" fmla="*/ 170 h 992"/>
              <a:gd name="T50" fmla="*/ 423 w 1120"/>
              <a:gd name="T51" fmla="*/ 391 h 992"/>
              <a:gd name="T52" fmla="*/ 399 w 1120"/>
              <a:gd name="T53" fmla="*/ 437 h 992"/>
              <a:gd name="T54" fmla="*/ 410 w 1120"/>
              <a:gd name="T55" fmla="*/ 546 h 992"/>
              <a:gd name="T56" fmla="*/ 422 w 1120"/>
              <a:gd name="T57" fmla="*/ 443 h 992"/>
              <a:gd name="T58" fmla="*/ 446 w 1120"/>
              <a:gd name="T59" fmla="*/ 269 h 992"/>
              <a:gd name="T60" fmla="*/ 297 w 1120"/>
              <a:gd name="T61" fmla="*/ 147 h 992"/>
              <a:gd name="T62" fmla="*/ 175 w 1120"/>
              <a:gd name="T63" fmla="*/ 391 h 992"/>
              <a:gd name="T64" fmla="*/ 199 w 1120"/>
              <a:gd name="T65" fmla="*/ 553 h 992"/>
              <a:gd name="T66" fmla="*/ 0 w 1120"/>
              <a:gd name="T67" fmla="*/ 720 h 992"/>
              <a:gd name="T68" fmla="*/ 12 w 1120"/>
              <a:gd name="T69" fmla="*/ 815 h 992"/>
              <a:gd name="T70" fmla="*/ 803 w 1120"/>
              <a:gd name="T71" fmla="*/ 541 h 992"/>
              <a:gd name="T72" fmla="*/ 802 w 1120"/>
              <a:gd name="T73" fmla="*/ 935 h 992"/>
              <a:gd name="T74" fmla="*/ 750 w 1120"/>
              <a:gd name="T75" fmla="*/ 988 h 992"/>
              <a:gd name="T76" fmla="*/ 734 w 1120"/>
              <a:gd name="T77" fmla="*/ 988 h 992"/>
              <a:gd name="T78" fmla="*/ 683 w 1120"/>
              <a:gd name="T79" fmla="*/ 934 h 992"/>
              <a:gd name="T80" fmla="*/ 680 w 1120"/>
              <a:gd name="T81" fmla="*/ 542 h 992"/>
              <a:gd name="T82" fmla="*/ 703 w 1120"/>
              <a:gd name="T83" fmla="*/ 542 h 992"/>
              <a:gd name="T84" fmla="*/ 719 w 1120"/>
              <a:gd name="T85" fmla="*/ 573 h 992"/>
              <a:gd name="T86" fmla="*/ 780 w 1120"/>
              <a:gd name="T87" fmla="*/ 542 h 992"/>
              <a:gd name="T88" fmla="*/ 803 w 1120"/>
              <a:gd name="T89" fmla="*/ 541 h 992"/>
              <a:gd name="T90" fmla="*/ 765 w 1120"/>
              <a:gd name="T91" fmla="*/ 599 h 992"/>
              <a:gd name="T92" fmla="*/ 721 w 1120"/>
              <a:gd name="T93" fmla="*/ 600 h 992"/>
              <a:gd name="T94" fmla="*/ 743 w 1120"/>
              <a:gd name="T95" fmla="*/ 964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0" h="992">
                <a:moveTo>
                  <a:pt x="1120" y="700"/>
                </a:moveTo>
                <a:cubicBezTo>
                  <a:pt x="1120" y="804"/>
                  <a:pt x="1120" y="804"/>
                  <a:pt x="1120" y="804"/>
                </a:cubicBezTo>
                <a:cubicBezTo>
                  <a:pt x="1120" y="811"/>
                  <a:pt x="1115" y="815"/>
                  <a:pt x="1108" y="815"/>
                </a:cubicBezTo>
                <a:cubicBezTo>
                  <a:pt x="1101" y="815"/>
                  <a:pt x="1097" y="811"/>
                  <a:pt x="1097" y="804"/>
                </a:cubicBezTo>
                <a:cubicBezTo>
                  <a:pt x="1097" y="700"/>
                  <a:pt x="1097" y="700"/>
                  <a:pt x="1097" y="700"/>
                </a:cubicBezTo>
                <a:cubicBezTo>
                  <a:pt x="1097" y="682"/>
                  <a:pt x="1089" y="664"/>
                  <a:pt x="1075" y="653"/>
                </a:cubicBezTo>
                <a:cubicBezTo>
                  <a:pt x="983" y="577"/>
                  <a:pt x="881" y="526"/>
                  <a:pt x="863" y="517"/>
                </a:cubicBezTo>
                <a:cubicBezTo>
                  <a:pt x="857" y="513"/>
                  <a:pt x="853" y="508"/>
                  <a:pt x="853" y="501"/>
                </a:cubicBezTo>
                <a:cubicBezTo>
                  <a:pt x="853" y="354"/>
                  <a:pt x="853" y="354"/>
                  <a:pt x="853" y="354"/>
                </a:cubicBezTo>
                <a:cubicBezTo>
                  <a:pt x="853" y="351"/>
                  <a:pt x="855" y="348"/>
                  <a:pt x="857" y="345"/>
                </a:cubicBezTo>
                <a:cubicBezTo>
                  <a:pt x="873" y="335"/>
                  <a:pt x="883" y="318"/>
                  <a:pt x="883" y="298"/>
                </a:cubicBezTo>
                <a:cubicBezTo>
                  <a:pt x="883" y="147"/>
                  <a:pt x="883" y="147"/>
                  <a:pt x="883" y="147"/>
                </a:cubicBezTo>
                <a:cubicBezTo>
                  <a:pt x="883" y="78"/>
                  <a:pt x="827" y="23"/>
                  <a:pt x="758" y="23"/>
                </a:cubicBezTo>
                <a:cubicBezTo>
                  <a:pt x="726" y="23"/>
                  <a:pt x="726" y="23"/>
                  <a:pt x="726" y="23"/>
                </a:cubicBezTo>
                <a:cubicBezTo>
                  <a:pt x="657" y="23"/>
                  <a:pt x="601" y="78"/>
                  <a:pt x="601" y="147"/>
                </a:cubicBezTo>
                <a:cubicBezTo>
                  <a:pt x="601" y="298"/>
                  <a:pt x="601" y="298"/>
                  <a:pt x="601" y="298"/>
                </a:cubicBezTo>
                <a:cubicBezTo>
                  <a:pt x="601" y="316"/>
                  <a:pt x="611" y="335"/>
                  <a:pt x="627" y="345"/>
                </a:cubicBezTo>
                <a:cubicBezTo>
                  <a:pt x="630" y="348"/>
                  <a:pt x="631" y="351"/>
                  <a:pt x="631" y="354"/>
                </a:cubicBezTo>
                <a:cubicBezTo>
                  <a:pt x="631" y="500"/>
                  <a:pt x="631" y="500"/>
                  <a:pt x="631" y="500"/>
                </a:cubicBezTo>
                <a:cubicBezTo>
                  <a:pt x="631" y="507"/>
                  <a:pt x="628" y="513"/>
                  <a:pt x="621" y="516"/>
                </a:cubicBezTo>
                <a:cubicBezTo>
                  <a:pt x="601" y="525"/>
                  <a:pt x="501" y="576"/>
                  <a:pt x="409" y="652"/>
                </a:cubicBezTo>
                <a:cubicBezTo>
                  <a:pt x="395" y="663"/>
                  <a:pt x="387" y="680"/>
                  <a:pt x="387" y="699"/>
                </a:cubicBezTo>
                <a:cubicBezTo>
                  <a:pt x="387" y="803"/>
                  <a:pt x="387" y="803"/>
                  <a:pt x="387" y="803"/>
                </a:cubicBezTo>
                <a:cubicBezTo>
                  <a:pt x="387" y="809"/>
                  <a:pt x="383" y="814"/>
                  <a:pt x="376" y="814"/>
                </a:cubicBezTo>
                <a:cubicBezTo>
                  <a:pt x="369" y="814"/>
                  <a:pt x="364" y="809"/>
                  <a:pt x="364" y="803"/>
                </a:cubicBezTo>
                <a:cubicBezTo>
                  <a:pt x="364" y="699"/>
                  <a:pt x="364" y="699"/>
                  <a:pt x="364" y="699"/>
                </a:cubicBezTo>
                <a:cubicBezTo>
                  <a:pt x="364" y="674"/>
                  <a:pt x="376" y="649"/>
                  <a:pt x="395" y="633"/>
                </a:cubicBezTo>
                <a:cubicBezTo>
                  <a:pt x="486" y="558"/>
                  <a:pt x="584" y="508"/>
                  <a:pt x="610" y="495"/>
                </a:cubicBezTo>
                <a:cubicBezTo>
                  <a:pt x="610" y="360"/>
                  <a:pt x="610" y="360"/>
                  <a:pt x="610" y="360"/>
                </a:cubicBezTo>
                <a:cubicBezTo>
                  <a:pt x="590" y="345"/>
                  <a:pt x="580" y="322"/>
                  <a:pt x="580" y="298"/>
                </a:cubicBezTo>
                <a:cubicBezTo>
                  <a:pt x="580" y="147"/>
                  <a:pt x="580" y="147"/>
                  <a:pt x="580" y="147"/>
                </a:cubicBezTo>
                <a:cubicBezTo>
                  <a:pt x="577" y="65"/>
                  <a:pt x="644" y="0"/>
                  <a:pt x="725" y="0"/>
                </a:cubicBezTo>
                <a:cubicBezTo>
                  <a:pt x="757" y="0"/>
                  <a:pt x="757" y="0"/>
                  <a:pt x="757" y="0"/>
                </a:cubicBezTo>
                <a:cubicBezTo>
                  <a:pt x="839" y="0"/>
                  <a:pt x="904" y="65"/>
                  <a:pt x="904" y="147"/>
                </a:cubicBezTo>
                <a:cubicBezTo>
                  <a:pt x="904" y="298"/>
                  <a:pt x="904" y="298"/>
                  <a:pt x="904" y="298"/>
                </a:cubicBezTo>
                <a:cubicBezTo>
                  <a:pt x="904" y="322"/>
                  <a:pt x="893" y="345"/>
                  <a:pt x="874" y="360"/>
                </a:cubicBezTo>
                <a:cubicBezTo>
                  <a:pt x="874" y="497"/>
                  <a:pt x="874" y="497"/>
                  <a:pt x="874" y="497"/>
                </a:cubicBezTo>
                <a:cubicBezTo>
                  <a:pt x="900" y="510"/>
                  <a:pt x="998" y="561"/>
                  <a:pt x="1089" y="636"/>
                </a:cubicBezTo>
                <a:cubicBezTo>
                  <a:pt x="1108" y="651"/>
                  <a:pt x="1120" y="675"/>
                  <a:pt x="1120" y="700"/>
                </a:cubicBezTo>
                <a:close/>
                <a:moveTo>
                  <a:pt x="23" y="804"/>
                </a:moveTo>
                <a:cubicBezTo>
                  <a:pt x="23" y="720"/>
                  <a:pt x="23" y="720"/>
                  <a:pt x="23" y="720"/>
                </a:cubicBezTo>
                <a:cubicBezTo>
                  <a:pt x="23" y="705"/>
                  <a:pt x="30" y="692"/>
                  <a:pt x="40" y="683"/>
                </a:cubicBezTo>
                <a:cubicBezTo>
                  <a:pt x="115" y="621"/>
                  <a:pt x="197" y="579"/>
                  <a:pt x="213" y="572"/>
                </a:cubicBezTo>
                <a:cubicBezTo>
                  <a:pt x="219" y="570"/>
                  <a:pt x="222" y="563"/>
                  <a:pt x="222" y="557"/>
                </a:cubicBezTo>
                <a:cubicBezTo>
                  <a:pt x="222" y="437"/>
                  <a:pt x="222" y="437"/>
                  <a:pt x="222" y="437"/>
                </a:cubicBezTo>
                <a:cubicBezTo>
                  <a:pt x="222" y="434"/>
                  <a:pt x="220" y="430"/>
                  <a:pt x="218" y="428"/>
                </a:cubicBezTo>
                <a:cubicBezTo>
                  <a:pt x="205" y="420"/>
                  <a:pt x="198" y="406"/>
                  <a:pt x="198" y="391"/>
                </a:cubicBezTo>
                <a:cubicBezTo>
                  <a:pt x="198" y="269"/>
                  <a:pt x="198" y="269"/>
                  <a:pt x="198" y="269"/>
                </a:cubicBezTo>
                <a:cubicBezTo>
                  <a:pt x="198" y="215"/>
                  <a:pt x="243" y="170"/>
                  <a:pt x="297" y="170"/>
                </a:cubicBezTo>
                <a:cubicBezTo>
                  <a:pt x="324" y="170"/>
                  <a:pt x="324" y="170"/>
                  <a:pt x="324" y="170"/>
                </a:cubicBezTo>
                <a:cubicBezTo>
                  <a:pt x="378" y="170"/>
                  <a:pt x="423" y="215"/>
                  <a:pt x="423" y="269"/>
                </a:cubicBezTo>
                <a:cubicBezTo>
                  <a:pt x="423" y="391"/>
                  <a:pt x="423" y="391"/>
                  <a:pt x="423" y="391"/>
                </a:cubicBezTo>
                <a:cubicBezTo>
                  <a:pt x="423" y="406"/>
                  <a:pt x="416" y="420"/>
                  <a:pt x="403" y="428"/>
                </a:cubicBezTo>
                <a:cubicBezTo>
                  <a:pt x="400" y="430"/>
                  <a:pt x="399" y="434"/>
                  <a:pt x="399" y="437"/>
                </a:cubicBezTo>
                <a:cubicBezTo>
                  <a:pt x="399" y="534"/>
                  <a:pt x="399" y="534"/>
                  <a:pt x="399" y="534"/>
                </a:cubicBezTo>
                <a:cubicBezTo>
                  <a:pt x="399" y="541"/>
                  <a:pt x="403" y="546"/>
                  <a:pt x="410" y="546"/>
                </a:cubicBezTo>
                <a:cubicBezTo>
                  <a:pt x="417" y="546"/>
                  <a:pt x="422" y="541"/>
                  <a:pt x="422" y="534"/>
                </a:cubicBezTo>
                <a:cubicBezTo>
                  <a:pt x="422" y="443"/>
                  <a:pt x="422" y="443"/>
                  <a:pt x="422" y="443"/>
                </a:cubicBezTo>
                <a:cubicBezTo>
                  <a:pt x="438" y="430"/>
                  <a:pt x="446" y="412"/>
                  <a:pt x="446" y="391"/>
                </a:cubicBezTo>
                <a:cubicBezTo>
                  <a:pt x="446" y="269"/>
                  <a:pt x="446" y="269"/>
                  <a:pt x="446" y="269"/>
                </a:cubicBezTo>
                <a:cubicBezTo>
                  <a:pt x="446" y="202"/>
                  <a:pt x="391" y="147"/>
                  <a:pt x="324" y="147"/>
                </a:cubicBezTo>
                <a:cubicBezTo>
                  <a:pt x="297" y="147"/>
                  <a:pt x="297" y="147"/>
                  <a:pt x="297" y="147"/>
                </a:cubicBezTo>
                <a:cubicBezTo>
                  <a:pt x="231" y="147"/>
                  <a:pt x="175" y="202"/>
                  <a:pt x="175" y="269"/>
                </a:cubicBezTo>
                <a:cubicBezTo>
                  <a:pt x="175" y="391"/>
                  <a:pt x="175" y="391"/>
                  <a:pt x="175" y="391"/>
                </a:cubicBezTo>
                <a:cubicBezTo>
                  <a:pt x="175" y="412"/>
                  <a:pt x="184" y="430"/>
                  <a:pt x="199" y="443"/>
                </a:cubicBezTo>
                <a:cubicBezTo>
                  <a:pt x="199" y="553"/>
                  <a:pt x="199" y="553"/>
                  <a:pt x="199" y="553"/>
                </a:cubicBezTo>
                <a:cubicBezTo>
                  <a:pt x="178" y="564"/>
                  <a:pt x="98" y="604"/>
                  <a:pt x="25" y="664"/>
                </a:cubicBezTo>
                <a:cubicBezTo>
                  <a:pt x="9" y="678"/>
                  <a:pt x="0" y="698"/>
                  <a:pt x="0" y="720"/>
                </a:cubicBezTo>
                <a:cubicBezTo>
                  <a:pt x="0" y="804"/>
                  <a:pt x="0" y="804"/>
                  <a:pt x="0" y="804"/>
                </a:cubicBezTo>
                <a:cubicBezTo>
                  <a:pt x="0" y="811"/>
                  <a:pt x="5" y="815"/>
                  <a:pt x="12" y="815"/>
                </a:cubicBezTo>
                <a:cubicBezTo>
                  <a:pt x="19" y="815"/>
                  <a:pt x="23" y="809"/>
                  <a:pt x="23" y="804"/>
                </a:cubicBezTo>
                <a:close/>
                <a:moveTo>
                  <a:pt x="803" y="541"/>
                </a:moveTo>
                <a:cubicBezTo>
                  <a:pt x="803" y="557"/>
                  <a:pt x="797" y="571"/>
                  <a:pt x="787" y="581"/>
                </a:cubicBezTo>
                <a:cubicBezTo>
                  <a:pt x="802" y="935"/>
                  <a:pt x="802" y="935"/>
                  <a:pt x="802" y="935"/>
                </a:cubicBezTo>
                <a:cubicBezTo>
                  <a:pt x="802" y="939"/>
                  <a:pt x="801" y="942"/>
                  <a:pt x="798" y="944"/>
                </a:cubicBezTo>
                <a:cubicBezTo>
                  <a:pt x="750" y="988"/>
                  <a:pt x="750" y="988"/>
                  <a:pt x="750" y="988"/>
                </a:cubicBezTo>
                <a:cubicBezTo>
                  <a:pt x="748" y="990"/>
                  <a:pt x="745" y="992"/>
                  <a:pt x="742" y="992"/>
                </a:cubicBezTo>
                <a:cubicBezTo>
                  <a:pt x="740" y="992"/>
                  <a:pt x="736" y="990"/>
                  <a:pt x="734" y="988"/>
                </a:cubicBezTo>
                <a:cubicBezTo>
                  <a:pt x="687" y="943"/>
                  <a:pt x="687" y="943"/>
                  <a:pt x="687" y="943"/>
                </a:cubicBezTo>
                <a:cubicBezTo>
                  <a:pt x="684" y="941"/>
                  <a:pt x="683" y="937"/>
                  <a:pt x="683" y="934"/>
                </a:cubicBezTo>
                <a:cubicBezTo>
                  <a:pt x="698" y="586"/>
                  <a:pt x="698" y="586"/>
                  <a:pt x="698" y="586"/>
                </a:cubicBezTo>
                <a:cubicBezTo>
                  <a:pt x="687" y="574"/>
                  <a:pt x="680" y="560"/>
                  <a:pt x="680" y="542"/>
                </a:cubicBezTo>
                <a:cubicBezTo>
                  <a:pt x="680" y="535"/>
                  <a:pt x="684" y="531"/>
                  <a:pt x="691" y="531"/>
                </a:cubicBezTo>
                <a:cubicBezTo>
                  <a:pt x="698" y="531"/>
                  <a:pt x="703" y="535"/>
                  <a:pt x="703" y="542"/>
                </a:cubicBezTo>
                <a:cubicBezTo>
                  <a:pt x="703" y="555"/>
                  <a:pt x="709" y="566"/>
                  <a:pt x="719" y="573"/>
                </a:cubicBezTo>
                <a:cubicBezTo>
                  <a:pt x="719" y="573"/>
                  <a:pt x="719" y="573"/>
                  <a:pt x="719" y="573"/>
                </a:cubicBezTo>
                <a:cubicBezTo>
                  <a:pt x="726" y="578"/>
                  <a:pt x="733" y="580"/>
                  <a:pt x="742" y="580"/>
                </a:cubicBezTo>
                <a:cubicBezTo>
                  <a:pt x="763" y="580"/>
                  <a:pt x="780" y="563"/>
                  <a:pt x="780" y="542"/>
                </a:cubicBezTo>
                <a:cubicBezTo>
                  <a:pt x="780" y="535"/>
                  <a:pt x="785" y="531"/>
                  <a:pt x="792" y="531"/>
                </a:cubicBezTo>
                <a:cubicBezTo>
                  <a:pt x="798" y="531"/>
                  <a:pt x="803" y="535"/>
                  <a:pt x="803" y="541"/>
                </a:cubicBezTo>
                <a:close/>
                <a:moveTo>
                  <a:pt x="779" y="930"/>
                </a:moveTo>
                <a:cubicBezTo>
                  <a:pt x="765" y="599"/>
                  <a:pt x="765" y="599"/>
                  <a:pt x="765" y="599"/>
                </a:cubicBezTo>
                <a:cubicBezTo>
                  <a:pt x="758" y="602"/>
                  <a:pt x="750" y="603"/>
                  <a:pt x="742" y="603"/>
                </a:cubicBezTo>
                <a:cubicBezTo>
                  <a:pt x="735" y="603"/>
                  <a:pt x="728" y="602"/>
                  <a:pt x="721" y="600"/>
                </a:cubicBezTo>
                <a:cubicBezTo>
                  <a:pt x="706" y="930"/>
                  <a:pt x="706" y="930"/>
                  <a:pt x="706" y="930"/>
                </a:cubicBezTo>
                <a:cubicBezTo>
                  <a:pt x="743" y="964"/>
                  <a:pt x="743" y="964"/>
                  <a:pt x="743" y="964"/>
                </a:cubicBezTo>
                <a:lnTo>
                  <a:pt x="779" y="93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Calibri" panose="020F0502020204030204" pitchFamily="34" charset="0"/>
              <a:cs typeface="Calibri" panose="020F0502020204030204" pitchFamily="34" charset="0"/>
            </a:endParaRPr>
          </a:p>
        </p:txBody>
      </p:sp>
      <p:sp>
        <p:nvSpPr>
          <p:cNvPr id="20" name="TextBox 19"/>
          <p:cNvSpPr txBox="1"/>
          <p:nvPr/>
        </p:nvSpPr>
        <p:spPr>
          <a:xfrm>
            <a:off x="1571456" y="5444684"/>
            <a:ext cx="4517425" cy="781382"/>
          </a:xfrm>
          <a:prstGeom prst="rect">
            <a:avLst/>
          </a:prstGeom>
          <a:noFill/>
        </p:spPr>
        <p:txBody>
          <a:bodyPr wrap="square" lIns="0" tIns="0" rIns="0" bIns="0" rtlCol="0" anchor="ctr">
            <a:noAutofit/>
          </a:bodyPr>
          <a:lstStyle/>
          <a:p>
            <a:pPr>
              <a:spcAft>
                <a:spcPts val="300"/>
              </a:spcAft>
            </a:pPr>
            <a:r>
              <a:rPr lang="en-US" sz="1200" dirty="0">
                <a:latin typeface="Segoe UI "/>
                <a:cs typeface="Calibri" panose="020F0502020204030204" pitchFamily="34" charset="0"/>
              </a:rPr>
              <a:t>Studies reveal that huge revenue is lost annually due to poor problem response to service disruptors within an organization. </a:t>
            </a:r>
          </a:p>
        </p:txBody>
      </p:sp>
      <p:sp>
        <p:nvSpPr>
          <p:cNvPr id="21" name="TextBox 20"/>
          <p:cNvSpPr txBox="1"/>
          <p:nvPr/>
        </p:nvSpPr>
        <p:spPr>
          <a:xfrm>
            <a:off x="7785413" y="5355674"/>
            <a:ext cx="3828409" cy="1159426"/>
          </a:xfrm>
          <a:prstGeom prst="rect">
            <a:avLst/>
          </a:prstGeom>
          <a:noFill/>
        </p:spPr>
        <p:txBody>
          <a:bodyPr wrap="square" lIns="0" tIns="0" rIns="0" bIns="0" rtlCol="0" anchor="ctr">
            <a:noAutofit/>
          </a:bodyPr>
          <a:lstStyle/>
          <a:p>
            <a:pPr>
              <a:spcAft>
                <a:spcPts val="300"/>
              </a:spcAft>
            </a:pPr>
            <a:r>
              <a:rPr lang="en-US" sz="1200" dirty="0">
                <a:cs typeface="Calibri" panose="020F0502020204030204" pitchFamily="34" charset="0"/>
              </a:rPr>
              <a:t>The workplace needs an automated issue logging system that assigns problems to solutions, tracks their progress, and follows through until the problem is resolved. Without introducing complexity, easy to use, can connect with any pre-built integrations, grant oversight of all issues with their severity</a:t>
            </a:r>
          </a:p>
        </p:txBody>
      </p:sp>
      <p:cxnSp>
        <p:nvCxnSpPr>
          <p:cNvPr id="25" name="Straight Connector 24"/>
          <p:cNvCxnSpPr>
            <a:cxnSpLocks/>
          </p:cNvCxnSpPr>
          <p:nvPr/>
        </p:nvCxnSpPr>
        <p:spPr>
          <a:xfrm>
            <a:off x="1373711" y="5356445"/>
            <a:ext cx="0" cy="95786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7648386" y="5268422"/>
            <a:ext cx="0" cy="95786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itle 2"/>
          <p:cNvSpPr>
            <a:spLocks noGrp="1"/>
          </p:cNvSpPr>
          <p:nvPr>
            <p:ph type="title"/>
          </p:nvPr>
        </p:nvSpPr>
        <p:spPr>
          <a:xfrm>
            <a:off x="219459" y="389007"/>
            <a:ext cx="6145244" cy="1024167"/>
          </a:xfrm>
        </p:spPr>
        <p:txBody>
          <a:bodyPr/>
          <a:lstStyle/>
          <a:p>
            <a:r>
              <a:rPr lang="en-US" b="1" dirty="0">
                <a:latin typeface="Georgia"/>
                <a:cs typeface="Segoe UI"/>
              </a:rPr>
              <a:t>About </a:t>
            </a:r>
            <a:r>
              <a:rPr lang="en-US" b="1" dirty="0" err="1">
                <a:latin typeface="Georgia"/>
                <a:cs typeface="Segoe UI"/>
              </a:rPr>
              <a:t>ResoDesk</a:t>
            </a:r>
            <a:r>
              <a:rPr lang="en-US" b="1" dirty="0">
                <a:latin typeface="Georgia"/>
                <a:cs typeface="Segoe UI"/>
              </a:rPr>
              <a:t> </a:t>
            </a:r>
            <a:endParaRPr lang="en-US" dirty="0">
              <a:latin typeface="Georgia" panose="02040502050405020303" pitchFamily="18" charset="0"/>
            </a:endParaRPr>
          </a:p>
        </p:txBody>
      </p:sp>
      <p:sp>
        <p:nvSpPr>
          <p:cNvPr id="28" name="Title 1">
            <a:extLst>
              <a:ext uri="{FF2B5EF4-FFF2-40B4-BE49-F238E27FC236}">
                <a16:creationId xmlns:a16="http://schemas.microsoft.com/office/drawing/2014/main" id="{734980C5-4D57-4CCA-B3A5-0CCCAA42A1E0}"/>
              </a:ext>
            </a:extLst>
          </p:cNvPr>
          <p:cNvSpPr txBox="1">
            <a:spLocks/>
          </p:cNvSpPr>
          <p:nvPr/>
        </p:nvSpPr>
        <p:spPr>
          <a:xfrm>
            <a:off x="142044" y="1608723"/>
            <a:ext cx="5617386" cy="5078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730" algn="just">
              <a:spcAft>
                <a:spcPts val="1200"/>
              </a:spcAft>
              <a:buClr>
                <a:srgbClr val="282828">
                  <a:lumMod val="50000"/>
                </a:srgbClr>
              </a:buClr>
              <a:tabLst>
                <a:tab pos="457200" algn="l"/>
              </a:tabLst>
              <a:defRPr/>
            </a:pPr>
            <a:r>
              <a:rPr lang="en-GB" sz="1500" b="0" dirty="0" err="1">
                <a:solidFill>
                  <a:srgbClr val="282828"/>
                </a:solidFill>
                <a:latin typeface="Segoe UI "/>
                <a:cs typeface="Calibri"/>
              </a:rPr>
              <a:t>ResoDesk</a:t>
            </a:r>
            <a:r>
              <a:rPr lang="en-GB" sz="1500" b="0" dirty="0">
                <a:solidFill>
                  <a:srgbClr val="282828"/>
                </a:solidFill>
                <a:latin typeface="Segoe UI "/>
                <a:cs typeface="Calibri"/>
              </a:rPr>
              <a:t> is designed to track all complaints and manage the entire incident lifecycle</a:t>
            </a:r>
            <a:endParaRPr lang="en-US" sz="1500" b="0" dirty="0">
              <a:solidFill>
                <a:srgbClr val="282828"/>
              </a:solidFill>
              <a:latin typeface="Segoe UI "/>
              <a:cs typeface="Calibri"/>
            </a:endParaRPr>
          </a:p>
        </p:txBody>
      </p:sp>
      <p:sp>
        <p:nvSpPr>
          <p:cNvPr id="30" name="TextBox 29">
            <a:extLst>
              <a:ext uri="{FF2B5EF4-FFF2-40B4-BE49-F238E27FC236}">
                <a16:creationId xmlns:a16="http://schemas.microsoft.com/office/drawing/2014/main" id="{CA0FB939-A615-4112-0E49-D2FF4FAF4E67}"/>
              </a:ext>
            </a:extLst>
          </p:cNvPr>
          <p:cNvSpPr txBox="1"/>
          <p:nvPr/>
        </p:nvSpPr>
        <p:spPr>
          <a:xfrm>
            <a:off x="142044" y="2052211"/>
            <a:ext cx="5552432" cy="1169551"/>
          </a:xfrm>
          <a:prstGeom prst="rect">
            <a:avLst/>
          </a:prstGeom>
          <a:noFill/>
        </p:spPr>
        <p:txBody>
          <a:bodyPr wrap="square">
            <a:spAutoFit/>
          </a:bodyPr>
          <a:lstStyle/>
          <a:p>
            <a:pPr marR="125730">
              <a:spcAft>
                <a:spcPts val="1200"/>
              </a:spcAft>
              <a:buClr>
                <a:srgbClr val="282828">
                  <a:lumMod val="50000"/>
                </a:srgbClr>
              </a:buClr>
              <a:tabLst>
                <a:tab pos="457200" algn="l"/>
              </a:tabLst>
              <a:defRPr/>
            </a:pPr>
            <a:endParaRPr lang="en-US" sz="1500" dirty="0">
              <a:solidFill>
                <a:srgbClr val="282828"/>
              </a:solidFill>
              <a:cs typeface="Calibri"/>
            </a:endParaRPr>
          </a:p>
          <a:p>
            <a:pPr marR="125730">
              <a:spcAft>
                <a:spcPts val="1200"/>
              </a:spcAft>
              <a:buClr>
                <a:srgbClr val="282828">
                  <a:lumMod val="50000"/>
                </a:srgbClr>
              </a:buClr>
              <a:tabLst>
                <a:tab pos="457200" algn="l"/>
              </a:tabLst>
              <a:defRPr/>
            </a:pPr>
            <a:r>
              <a:rPr lang="en-US" sz="1500" dirty="0">
                <a:solidFill>
                  <a:srgbClr val="282828"/>
                </a:solidFill>
                <a:cs typeface="Calibri"/>
              </a:rPr>
              <a:t>The cloud-based help desk software also helps get real-time insight into the complaints received from employees and how the help desk team is performing.</a:t>
            </a:r>
            <a:endParaRPr lang="en-US" sz="1500" dirty="0"/>
          </a:p>
        </p:txBody>
      </p:sp>
      <p:cxnSp>
        <p:nvCxnSpPr>
          <p:cNvPr id="33" name="Straight Connector 32">
            <a:extLst>
              <a:ext uri="{FF2B5EF4-FFF2-40B4-BE49-F238E27FC236}">
                <a16:creationId xmlns:a16="http://schemas.microsoft.com/office/drawing/2014/main" id="{2BD991FA-F3A5-07FD-0C62-EE6AF01ED73F}"/>
              </a:ext>
            </a:extLst>
          </p:cNvPr>
          <p:cNvCxnSpPr>
            <a:cxnSpLocks/>
          </p:cNvCxnSpPr>
          <p:nvPr/>
        </p:nvCxnSpPr>
        <p:spPr>
          <a:xfrm>
            <a:off x="198198" y="3429000"/>
            <a:ext cx="5184138" cy="0"/>
          </a:xfrm>
          <a:prstGeom prst="line">
            <a:avLst/>
          </a:prstGeom>
          <a:ln>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FFA4D5-E699-19D0-E4D1-DA887F561DB7}"/>
              </a:ext>
            </a:extLst>
          </p:cNvPr>
          <p:cNvCxnSpPr>
            <a:cxnSpLocks/>
          </p:cNvCxnSpPr>
          <p:nvPr/>
        </p:nvCxnSpPr>
        <p:spPr>
          <a:xfrm>
            <a:off x="272459" y="4742609"/>
            <a:ext cx="5184138" cy="0"/>
          </a:xfrm>
          <a:prstGeom prst="line">
            <a:avLst/>
          </a:prstGeom>
          <a:ln>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F077FF9-B7B2-216B-6376-B293052AB177}"/>
              </a:ext>
            </a:extLst>
          </p:cNvPr>
          <p:cNvPicPr>
            <a:picLocks noChangeAspect="1"/>
          </p:cNvPicPr>
          <p:nvPr/>
        </p:nvPicPr>
        <p:blipFill rotWithShape="1">
          <a:blip r:embed="rId2">
            <a:extLst>
              <a:ext uri="{28A0092B-C50C-407E-A947-70E740481C1C}">
                <a14:useLocalDpi xmlns:a14="http://schemas.microsoft.com/office/drawing/2010/main" val="0"/>
              </a:ext>
            </a:extLst>
          </a:blip>
          <a:srcRect l="42040" t="16356" r="29160" b="66859"/>
          <a:stretch/>
        </p:blipFill>
        <p:spPr>
          <a:xfrm>
            <a:off x="8824763" y="1953472"/>
            <a:ext cx="1594117" cy="522335"/>
          </a:xfrm>
          <a:prstGeom prst="rect">
            <a:avLst/>
          </a:prstGeom>
        </p:spPr>
      </p:pic>
      <p:grpSp>
        <p:nvGrpSpPr>
          <p:cNvPr id="16" name="Group 15">
            <a:extLst>
              <a:ext uri="{FF2B5EF4-FFF2-40B4-BE49-F238E27FC236}">
                <a16:creationId xmlns:a16="http://schemas.microsoft.com/office/drawing/2014/main" id="{5542E27B-4896-08B8-8B4D-260BE539AA4D}"/>
              </a:ext>
            </a:extLst>
          </p:cNvPr>
          <p:cNvGrpSpPr/>
          <p:nvPr/>
        </p:nvGrpSpPr>
        <p:grpSpPr>
          <a:xfrm>
            <a:off x="5456597" y="1413174"/>
            <a:ext cx="6586781" cy="3612694"/>
            <a:chOff x="5456597" y="1404932"/>
            <a:chExt cx="6586781" cy="3612694"/>
          </a:xfrm>
        </p:grpSpPr>
        <p:pic>
          <p:nvPicPr>
            <p:cNvPr id="40" name="Picture 39" descr="A screenshot of a computer screen&#10;&#10;Description generated with very high confidence">
              <a:extLst>
                <a:ext uri="{FF2B5EF4-FFF2-40B4-BE49-F238E27FC236}">
                  <a16:creationId xmlns:a16="http://schemas.microsoft.com/office/drawing/2014/main" id="{25283FEE-EF6A-46CB-94A2-21225F780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990" r="17173"/>
            <a:stretch/>
          </p:blipFill>
          <p:spPr>
            <a:xfrm>
              <a:off x="5456597" y="1404932"/>
              <a:ext cx="6586781" cy="3612694"/>
            </a:xfrm>
            <a:prstGeom prst="rect">
              <a:avLst/>
            </a:prstGeom>
          </p:spPr>
        </p:pic>
        <p:pic>
          <p:nvPicPr>
            <p:cNvPr id="3" name="Picture 2">
              <a:extLst>
                <a:ext uri="{FF2B5EF4-FFF2-40B4-BE49-F238E27FC236}">
                  <a16:creationId xmlns:a16="http://schemas.microsoft.com/office/drawing/2014/main" id="{7FAD011A-D8B9-056C-C407-021B3F09C2EE}"/>
                </a:ext>
              </a:extLst>
            </p:cNvPr>
            <p:cNvPicPr>
              <a:picLocks noChangeAspect="1"/>
            </p:cNvPicPr>
            <p:nvPr/>
          </p:nvPicPr>
          <p:blipFill rotWithShape="1">
            <a:blip r:embed="rId2">
              <a:extLst>
                <a:ext uri="{28A0092B-C50C-407E-A947-70E740481C1C}">
                  <a14:useLocalDpi xmlns:a14="http://schemas.microsoft.com/office/drawing/2010/main" val="0"/>
                </a:ext>
              </a:extLst>
            </a:blip>
            <a:srcRect l="4743" t="14550" r="33292" b="5651"/>
            <a:stretch/>
          </p:blipFill>
          <p:spPr>
            <a:xfrm>
              <a:off x="8923641" y="2572845"/>
              <a:ext cx="2909772" cy="2106732"/>
            </a:xfrm>
            <a:prstGeom prst="rect">
              <a:avLst/>
            </a:prstGeom>
          </p:spPr>
        </p:pic>
        <p:pic>
          <p:nvPicPr>
            <p:cNvPr id="5" name="Picture 4">
              <a:extLst>
                <a:ext uri="{FF2B5EF4-FFF2-40B4-BE49-F238E27FC236}">
                  <a16:creationId xmlns:a16="http://schemas.microsoft.com/office/drawing/2014/main" id="{6AE472C5-8F02-A38A-1DD2-6BD0973F8170}"/>
                </a:ext>
              </a:extLst>
            </p:cNvPr>
            <p:cNvPicPr>
              <a:picLocks noChangeAspect="1"/>
            </p:cNvPicPr>
            <p:nvPr/>
          </p:nvPicPr>
          <p:blipFill rotWithShape="1">
            <a:blip r:embed="rId2">
              <a:extLst>
                <a:ext uri="{28A0092B-C50C-407E-A947-70E740481C1C}">
                  <a14:useLocalDpi xmlns:a14="http://schemas.microsoft.com/office/drawing/2010/main" val="0"/>
                </a:ext>
              </a:extLst>
            </a:blip>
            <a:srcRect l="-1156" t="16137" r="57656" b="5650"/>
            <a:stretch/>
          </p:blipFill>
          <p:spPr>
            <a:xfrm>
              <a:off x="6432572" y="1953473"/>
              <a:ext cx="2416808" cy="2443149"/>
            </a:xfrm>
            <a:prstGeom prst="rect">
              <a:avLst/>
            </a:prstGeom>
          </p:spPr>
        </p:pic>
        <p:pic>
          <p:nvPicPr>
            <p:cNvPr id="15" name="Picture 14">
              <a:extLst>
                <a:ext uri="{FF2B5EF4-FFF2-40B4-BE49-F238E27FC236}">
                  <a16:creationId xmlns:a16="http://schemas.microsoft.com/office/drawing/2014/main" id="{EF831AF3-78D5-7235-6D2B-5CED29F71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204" y="3071537"/>
              <a:ext cx="814237" cy="1598733"/>
            </a:xfrm>
            <a:prstGeom prst="rect">
              <a:avLst/>
            </a:prstGeom>
          </p:spPr>
        </p:pic>
      </p:grpSp>
      <p:sp>
        <p:nvSpPr>
          <p:cNvPr id="18" name="TextBox 17">
            <a:extLst>
              <a:ext uri="{FF2B5EF4-FFF2-40B4-BE49-F238E27FC236}">
                <a16:creationId xmlns:a16="http://schemas.microsoft.com/office/drawing/2014/main" id="{5CA67E5C-317A-E99B-7C20-E296B7AB40F0}"/>
              </a:ext>
            </a:extLst>
          </p:cNvPr>
          <p:cNvSpPr txBox="1"/>
          <p:nvPr/>
        </p:nvSpPr>
        <p:spPr>
          <a:xfrm>
            <a:off x="198006" y="3609777"/>
            <a:ext cx="4887156" cy="1015663"/>
          </a:xfrm>
          <a:prstGeom prst="rect">
            <a:avLst/>
          </a:prstGeom>
          <a:noFill/>
        </p:spPr>
        <p:txBody>
          <a:bodyPr wrap="square">
            <a:spAutoFit/>
          </a:bodyPr>
          <a:lstStyle/>
          <a:p>
            <a:r>
              <a:rPr lang="en-NG" sz="1500" dirty="0" err="1"/>
              <a:t>ResoDesk</a:t>
            </a:r>
            <a:r>
              <a:rPr lang="en-NG" sz="1500" dirty="0"/>
              <a:t> adopts the problem ownership feature to ensure quick and efficient problem resolution while keeping the complainant fully abreast of the progress being made and who is responsible per time. </a:t>
            </a:r>
          </a:p>
        </p:txBody>
      </p:sp>
    </p:spTree>
    <p:extLst>
      <p:ext uri="{BB962C8B-B14F-4D97-AF65-F5344CB8AC3E}">
        <p14:creationId xmlns:p14="http://schemas.microsoft.com/office/powerpoint/2010/main" val="3500050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BE1813C5-0F00-B744-83C0-7F3F58B6FB26}"/>
              </a:ext>
            </a:extLst>
          </p:cNvPr>
          <p:cNvSpPr>
            <a:spLocks noGrp="1"/>
          </p:cNvSpPr>
          <p:nvPr>
            <p:ph type="title"/>
          </p:nvPr>
        </p:nvSpPr>
        <p:spPr>
          <a:xfrm>
            <a:off x="267750" y="308488"/>
            <a:ext cx="6620875" cy="553998"/>
          </a:xfrm>
        </p:spPr>
        <p:txBody>
          <a:bodyPr/>
          <a:lstStyle/>
          <a:p>
            <a:r>
              <a:rPr lang="en-US" dirty="0"/>
              <a:t>Why </a:t>
            </a:r>
            <a:r>
              <a:rPr lang="en-US" dirty="0" err="1"/>
              <a:t>ResoDesk</a:t>
            </a:r>
            <a:r>
              <a:rPr lang="en-US" dirty="0"/>
              <a:t>?</a:t>
            </a:r>
          </a:p>
        </p:txBody>
      </p:sp>
      <p:grpSp>
        <p:nvGrpSpPr>
          <p:cNvPr id="13" name="Group 12" descr="Profitability">
            <a:extLst>
              <a:ext uri="{FF2B5EF4-FFF2-40B4-BE49-F238E27FC236}">
                <a16:creationId xmlns:a16="http://schemas.microsoft.com/office/drawing/2014/main" id="{CACC7E7B-3B8D-4402-97D3-257A684F082B}"/>
              </a:ext>
              <a:ext uri="{C183D7F6-B498-43B3-948B-1728B52AA6E4}">
                <adec:decorative xmlns:adec="http://schemas.microsoft.com/office/drawing/2017/decorative" val="0"/>
              </a:ext>
            </a:extLst>
          </p:cNvPr>
          <p:cNvGrpSpPr/>
          <p:nvPr/>
        </p:nvGrpSpPr>
        <p:grpSpPr>
          <a:xfrm>
            <a:off x="200235" y="2078638"/>
            <a:ext cx="3731374" cy="3731374"/>
            <a:chOff x="979716" y="2017141"/>
            <a:chExt cx="3731903" cy="3731903"/>
          </a:xfrm>
        </p:grpSpPr>
        <p:sp>
          <p:nvSpPr>
            <p:cNvPr id="14" name="Oval 13">
              <a:extLst>
                <a:ext uri="{FF2B5EF4-FFF2-40B4-BE49-F238E27FC236}">
                  <a16:creationId xmlns:a16="http://schemas.microsoft.com/office/drawing/2014/main" id="{D415E179-EB4E-4228-AD1E-848E831C7D0C}"/>
                </a:ext>
                <a:ext uri="{C183D7F6-B498-43B3-948B-1728B52AA6E4}">
                  <adec:decorative xmlns:adec="http://schemas.microsoft.com/office/drawing/2017/decorative" val="1"/>
                </a:ext>
              </a:extLst>
            </p:cNvPr>
            <p:cNvSpPr/>
            <p:nvPr/>
          </p:nvSpPr>
          <p:spPr bwMode="auto">
            <a:xfrm>
              <a:off x="979716" y="2017141"/>
              <a:ext cx="3731903" cy="3731903"/>
            </a:xfrm>
            <a:prstGeom prst="ellipse">
              <a:avLst/>
            </a:prstGeom>
            <a:solidFill>
              <a:schemeClr val="tx2">
                <a:lumMod val="20000"/>
                <a:lumOff val="80000"/>
                <a:alpha val="66000"/>
              </a:schemeClr>
            </a:solidFill>
            <a:ln w="412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961">
                <a:solidFill>
                  <a:srgbClr val="FFFFFF"/>
                </a:soli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C77A6AB-D9BC-45DB-946D-9C4CBFBB304A}"/>
                </a:ext>
              </a:extLst>
            </p:cNvPr>
            <p:cNvSpPr/>
            <p:nvPr/>
          </p:nvSpPr>
          <p:spPr bwMode="auto">
            <a:xfrm>
              <a:off x="1388362" y="2425787"/>
              <a:ext cx="2914611" cy="291461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GB" sz="2353" spc="-100" dirty="0">
                  <a:ln w="3175">
                    <a:noFill/>
                  </a:ln>
                  <a:solidFill>
                    <a:srgbClr val="D59DFF"/>
                  </a:solidFill>
                  <a:latin typeface="Segoe UI Semibold"/>
                  <a:cs typeface="Segoe UI"/>
                </a:rPr>
                <a:t>Benefits</a:t>
              </a:r>
              <a:endParaRPr lang="en-GB" sz="2353" spc="-100" dirty="0">
                <a:ln w="3175">
                  <a:noFill/>
                </a:ln>
                <a:solidFill>
                  <a:srgbClr val="D59DFF"/>
                </a:solidFill>
                <a:latin typeface="Segoe UI Semibold"/>
                <a:cs typeface="Segoe UI" pitchFamily="34" charset="0"/>
              </a:endParaRPr>
            </a:p>
          </p:txBody>
        </p:sp>
      </p:grpSp>
      <p:sp>
        <p:nvSpPr>
          <p:cNvPr id="53" name="Rectangle 52">
            <a:extLst>
              <a:ext uri="{FF2B5EF4-FFF2-40B4-BE49-F238E27FC236}">
                <a16:creationId xmlns:a16="http://schemas.microsoft.com/office/drawing/2014/main" id="{9FE07860-EEF8-DE43-93D7-5266ADB4FCC0}"/>
              </a:ext>
              <a:ext uri="{C183D7F6-B498-43B3-948B-1728B52AA6E4}">
                <adec:decorative xmlns:adec="http://schemas.microsoft.com/office/drawing/2017/decorative" val="1"/>
              </a:ext>
            </a:extLst>
          </p:cNvPr>
          <p:cNvSpPr/>
          <p:nvPr/>
        </p:nvSpPr>
        <p:spPr bwMode="auto">
          <a:xfrm>
            <a:off x="6450689" y="78683"/>
            <a:ext cx="5835623" cy="685702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a:solidFill>
                <a:srgbClr val="FFFFFF"/>
              </a:solidFill>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62D4C507-C300-468D-AE11-5C2E65229C93}"/>
              </a:ext>
              <a:ext uri="{C183D7F6-B498-43B3-948B-1728B52AA6E4}">
                <adec:decorative xmlns:adec="http://schemas.microsoft.com/office/drawing/2017/decorative" val="0"/>
              </a:ext>
            </a:extLst>
          </p:cNvPr>
          <p:cNvSpPr/>
          <p:nvPr/>
        </p:nvSpPr>
        <p:spPr bwMode="auto">
          <a:xfrm>
            <a:off x="3622762" y="1224892"/>
            <a:ext cx="2728186" cy="2213101"/>
          </a:xfrm>
          <a:custGeom>
            <a:avLst/>
            <a:gdLst>
              <a:gd name="connsiteX0" fmla="*/ 1931212 w 2733102"/>
              <a:gd name="connsiteY0" fmla="*/ 0 h 2217088"/>
              <a:gd name="connsiteX1" fmla="*/ 2716117 w 2733102"/>
              <a:gd name="connsiteY1" fmla="*/ 1672986 h 2217088"/>
              <a:gd name="connsiteX2" fmla="*/ 2733102 w 2733102"/>
              <a:gd name="connsiteY2" fmla="*/ 1759034 h 2217088"/>
              <a:gd name="connsiteX3" fmla="*/ 366117 w 2733102"/>
              <a:gd name="connsiteY3" fmla="*/ 2217088 h 2217088"/>
              <a:gd name="connsiteX4" fmla="*/ 324096 w 2733102"/>
              <a:gd name="connsiteY4" fmla="*/ 2068088 h 2217088"/>
              <a:gd name="connsiteX5" fmla="*/ 0 w 2733102"/>
              <a:gd name="connsiteY5" fmla="*/ 1443754 h 221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3102" h="2217088">
                <a:moveTo>
                  <a:pt x="1931212" y="0"/>
                </a:moveTo>
                <a:cubicBezTo>
                  <a:pt x="2312854" y="510495"/>
                  <a:pt x="2574444" y="1080683"/>
                  <a:pt x="2716117" y="1672986"/>
                </a:cubicBezTo>
                <a:lnTo>
                  <a:pt x="2733102" y="1759034"/>
                </a:lnTo>
                <a:lnTo>
                  <a:pt x="366117" y="2217088"/>
                </a:lnTo>
                <a:lnTo>
                  <a:pt x="324096" y="2068088"/>
                </a:lnTo>
                <a:cubicBezTo>
                  <a:pt x="252366" y="1847979"/>
                  <a:pt x="144347" y="1636837"/>
                  <a:pt x="0" y="1443754"/>
                </a:cubicBezTo>
                <a:close/>
              </a:path>
            </a:pathLst>
          </a:custGeom>
          <a:gradFill>
            <a:gsLst>
              <a:gs pos="23000">
                <a:schemeClr val="bg2"/>
              </a:gs>
              <a:gs pos="78000">
                <a:schemeClr val="bg1">
                  <a:lumMod val="85000"/>
                  <a:lumOff val="15000"/>
                  <a:alpha val="60000"/>
                </a:schemeClr>
              </a:gs>
            </a:gsLst>
            <a:lin ang="19800000" scaled="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005698" rIns="91427" bIns="143407" numCol="1" spcCol="0" rtlCol="0" fromWordArt="0" anchor="t" anchorCtr="0" forceAA="0" compatLnSpc="1">
            <a:prstTxWarp prst="textNoShape">
              <a:avLst/>
            </a:prstTxWarp>
            <a:noAutofit/>
          </a:bodyPr>
          <a:lstStyle/>
          <a:p>
            <a:pPr algn="ctr" defTabSz="913927">
              <a:spcBef>
                <a:spcPct val="0"/>
              </a:spcBef>
              <a:spcAft>
                <a:spcPct val="0"/>
              </a:spcAft>
            </a:pPr>
            <a:r>
              <a:rPr lang="en-GB" sz="1961" dirty="0">
                <a:solidFill>
                  <a:srgbClr val="742774"/>
                </a:solidFill>
                <a:latin typeface="Segoe UI Semibold"/>
                <a:cs typeface="Segoe UI"/>
              </a:rPr>
              <a:t>INCIDENT LIFECYCLE MANAGEMENT</a:t>
            </a:r>
            <a:endParaRPr lang="en-US" sz="1961" dirty="0">
              <a:solidFill>
                <a:srgbClr val="742774"/>
              </a:solidFill>
              <a:latin typeface="Segoe UI"/>
            </a:endParaRPr>
          </a:p>
        </p:txBody>
      </p:sp>
      <p:sp>
        <p:nvSpPr>
          <p:cNvPr id="18" name="Freeform: Shape 17">
            <a:extLst>
              <a:ext uri="{FF2B5EF4-FFF2-40B4-BE49-F238E27FC236}">
                <a16:creationId xmlns:a16="http://schemas.microsoft.com/office/drawing/2014/main" id="{061E0929-F8E3-40CC-9DDC-FE12CF52C651}"/>
              </a:ext>
              <a:ext uri="{C183D7F6-B498-43B3-948B-1728B52AA6E4}">
                <adec:decorative xmlns:adec="http://schemas.microsoft.com/office/drawing/2017/decorative" val="0"/>
              </a:ext>
            </a:extLst>
          </p:cNvPr>
          <p:cNvSpPr/>
          <p:nvPr/>
        </p:nvSpPr>
        <p:spPr bwMode="auto">
          <a:xfrm>
            <a:off x="4036486" y="3097299"/>
            <a:ext cx="2447542" cy="1706992"/>
          </a:xfrm>
          <a:custGeom>
            <a:avLst/>
            <a:gdLst>
              <a:gd name="connsiteX0" fmla="*/ 2370434 w 2451952"/>
              <a:gd name="connsiteY0" fmla="*/ 0 h 1710067"/>
              <a:gd name="connsiteX1" fmla="*/ 2397009 w 2451952"/>
              <a:gd name="connsiteY1" fmla="*/ 134631 h 1710067"/>
              <a:gd name="connsiteX2" fmla="*/ 2391795 w 2451952"/>
              <a:gd name="connsiteY2" fmla="*/ 1582571 h 1710067"/>
              <a:gd name="connsiteX3" fmla="*/ 2365673 w 2451952"/>
              <a:gd name="connsiteY3" fmla="*/ 1710067 h 1710067"/>
              <a:gd name="connsiteX4" fmla="*/ 0 w 2451952"/>
              <a:gd name="connsiteY4" fmla="*/ 1252267 h 1710067"/>
              <a:gd name="connsiteX5" fmla="*/ 12285 w 2451952"/>
              <a:gd name="connsiteY5" fmla="*/ 1192307 h 1710067"/>
              <a:gd name="connsiteX6" fmla="*/ 14749 w 2451952"/>
              <a:gd name="connsiteY6" fmla="*/ 507748 h 1710067"/>
              <a:gd name="connsiteX7" fmla="*/ 4884 w 2451952"/>
              <a:gd name="connsiteY7" fmla="*/ 457775 h 17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952" h="1710067">
                <a:moveTo>
                  <a:pt x="2370434" y="0"/>
                </a:moveTo>
                <a:lnTo>
                  <a:pt x="2397009" y="134631"/>
                </a:lnTo>
                <a:cubicBezTo>
                  <a:pt x="2471977" y="614347"/>
                  <a:pt x="2470217" y="1103407"/>
                  <a:pt x="2391795" y="1582571"/>
                </a:cubicBezTo>
                <a:lnTo>
                  <a:pt x="2365673" y="1710067"/>
                </a:lnTo>
                <a:lnTo>
                  <a:pt x="0" y="1252267"/>
                </a:lnTo>
                <a:lnTo>
                  <a:pt x="12285" y="1192307"/>
                </a:lnTo>
                <a:cubicBezTo>
                  <a:pt x="49361" y="965767"/>
                  <a:pt x="50193" y="734550"/>
                  <a:pt x="14749" y="507748"/>
                </a:cubicBezTo>
                <a:lnTo>
                  <a:pt x="4884" y="457775"/>
                </a:lnTo>
                <a:close/>
              </a:path>
            </a:pathLst>
          </a:custGeom>
          <a:gradFill>
            <a:gsLst>
              <a:gs pos="23000">
                <a:schemeClr val="bg2"/>
              </a:gs>
              <a:gs pos="78000">
                <a:schemeClr val="bg1">
                  <a:lumMod val="85000"/>
                  <a:lumOff val="15000"/>
                  <a:alpha val="60000"/>
                </a:schemeClr>
              </a:gs>
            </a:gsLst>
            <a:lin ang="19800000" scaled="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537855" rIns="91427" bIns="143407" numCol="1" spcCol="0" rtlCol="0" fromWordArt="0" anchor="t" anchorCtr="0" forceAA="0" compatLnSpc="1">
            <a:prstTxWarp prst="textNoShape">
              <a:avLst/>
            </a:prstTxWarp>
            <a:noAutofit/>
          </a:bodyPr>
          <a:lstStyle/>
          <a:p>
            <a:pPr algn="ctr" defTabSz="913927">
              <a:spcBef>
                <a:spcPct val="0"/>
              </a:spcBef>
              <a:spcAft>
                <a:spcPct val="0"/>
              </a:spcAft>
            </a:pPr>
            <a:r>
              <a:rPr lang="en-US" sz="1961" dirty="0">
                <a:solidFill>
                  <a:srgbClr val="742774"/>
                </a:solidFill>
                <a:latin typeface="Segoe UI Semibold"/>
                <a:cs typeface="Segoe UI"/>
              </a:rPr>
              <a:t>PROBLEM OWNERSHIP</a:t>
            </a:r>
            <a:endParaRPr lang="en-US" sz="1961" dirty="0">
              <a:solidFill>
                <a:srgbClr val="742774"/>
              </a:solidFill>
              <a:latin typeface="Segoe UI"/>
              <a:cs typeface="Segoe UI"/>
            </a:endParaRPr>
          </a:p>
        </p:txBody>
      </p:sp>
      <p:sp>
        <p:nvSpPr>
          <p:cNvPr id="17" name="Freeform: Shape 16">
            <a:extLst>
              <a:ext uri="{FF2B5EF4-FFF2-40B4-BE49-F238E27FC236}">
                <a16:creationId xmlns:a16="http://schemas.microsoft.com/office/drawing/2014/main" id="{1DF0D797-C3A7-45EE-83C6-9780554E085E}"/>
              </a:ext>
              <a:ext uri="{C183D7F6-B498-43B3-948B-1728B52AA6E4}">
                <adec:decorative xmlns:adec="http://schemas.microsoft.com/office/drawing/2017/decorative" val="0"/>
              </a:ext>
            </a:extLst>
          </p:cNvPr>
          <p:cNvSpPr/>
          <p:nvPr/>
        </p:nvSpPr>
        <p:spPr bwMode="auto">
          <a:xfrm>
            <a:off x="3625640" y="4471481"/>
            <a:ext cx="2731799" cy="2214392"/>
          </a:xfrm>
          <a:custGeom>
            <a:avLst/>
            <a:gdLst>
              <a:gd name="connsiteX0" fmla="*/ 368801 w 2736721"/>
              <a:gd name="connsiteY0" fmla="*/ 0 h 2218382"/>
              <a:gd name="connsiteX1" fmla="*/ 2736721 w 2736721"/>
              <a:gd name="connsiteY1" fmla="*/ 458235 h 2218382"/>
              <a:gd name="connsiteX2" fmla="*/ 2717695 w 2736721"/>
              <a:gd name="connsiteY2" fmla="*/ 551090 h 2218382"/>
              <a:gd name="connsiteX3" fmla="*/ 1920766 w 2736721"/>
              <a:gd name="connsiteY3" fmla="*/ 2218382 h 2218382"/>
              <a:gd name="connsiteX4" fmla="*/ 0 w 2736721"/>
              <a:gd name="connsiteY4" fmla="*/ 760757 h 2218382"/>
              <a:gd name="connsiteX5" fmla="*/ 328581 w 2736721"/>
              <a:gd name="connsiteY5" fmla="*/ 138771 h 221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721" h="2218382">
                <a:moveTo>
                  <a:pt x="368801" y="0"/>
                </a:moveTo>
                <a:lnTo>
                  <a:pt x="2736721" y="458235"/>
                </a:lnTo>
                <a:lnTo>
                  <a:pt x="2717695" y="551090"/>
                </a:lnTo>
                <a:cubicBezTo>
                  <a:pt x="2571762" y="1142358"/>
                  <a:pt x="2306073" y="1710647"/>
                  <a:pt x="1920766" y="2218382"/>
                </a:cubicBezTo>
                <a:lnTo>
                  <a:pt x="0" y="760757"/>
                </a:lnTo>
                <a:cubicBezTo>
                  <a:pt x="145733" y="568719"/>
                  <a:pt x="255271" y="358359"/>
                  <a:pt x="328581" y="138771"/>
                </a:cubicBezTo>
                <a:close/>
              </a:path>
            </a:pathLst>
          </a:custGeom>
          <a:gradFill>
            <a:gsLst>
              <a:gs pos="23000">
                <a:schemeClr val="bg2"/>
              </a:gs>
              <a:gs pos="78000">
                <a:schemeClr val="bg1">
                  <a:lumMod val="85000"/>
                  <a:lumOff val="15000"/>
                  <a:alpha val="60000"/>
                </a:schemeClr>
              </a:gs>
            </a:gsLst>
            <a:lin ang="21594000" scaled="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627497" rIns="91427" bIns="143407" numCol="1" spcCol="0" rtlCol="0" fromWordArt="0" anchor="t" anchorCtr="0" forceAA="0" compatLnSpc="1">
            <a:prstTxWarp prst="textNoShape">
              <a:avLst/>
            </a:prstTxWarp>
            <a:noAutofit/>
          </a:bodyPr>
          <a:lstStyle/>
          <a:p>
            <a:pPr algn="ctr" defTabSz="913927">
              <a:spcBef>
                <a:spcPct val="0"/>
              </a:spcBef>
              <a:spcAft>
                <a:spcPct val="0"/>
              </a:spcAft>
            </a:pPr>
            <a:r>
              <a:rPr lang="en-US" sz="1961" dirty="0">
                <a:solidFill>
                  <a:srgbClr val="742774"/>
                </a:solidFill>
                <a:latin typeface="Segoe UI Semibold"/>
                <a:cs typeface="Segoe UI"/>
              </a:rPr>
              <a:t>BOOST HELP DESK TEAM PRODUCTIVITY</a:t>
            </a:r>
            <a:endParaRPr lang="en-US" sz="1765" dirty="0">
              <a:solidFill>
                <a:srgbClr val="742774"/>
              </a:solidFill>
              <a:latin typeface="Segoe UI"/>
              <a:cs typeface="Segoe UI"/>
            </a:endParaRPr>
          </a:p>
        </p:txBody>
      </p:sp>
      <p:sp>
        <p:nvSpPr>
          <p:cNvPr id="60" name="Rectangle 59">
            <a:extLst>
              <a:ext uri="{FF2B5EF4-FFF2-40B4-BE49-F238E27FC236}">
                <a16:creationId xmlns:a16="http://schemas.microsoft.com/office/drawing/2014/main" id="{568530D3-44FF-D743-86B7-DE69B1C764AD}"/>
              </a:ext>
            </a:extLst>
          </p:cNvPr>
          <p:cNvSpPr/>
          <p:nvPr/>
        </p:nvSpPr>
        <p:spPr>
          <a:xfrm>
            <a:off x="6588905" y="220615"/>
            <a:ext cx="4616839" cy="1588127"/>
          </a:xfrm>
          <a:prstGeom prst="rect">
            <a:avLst/>
          </a:prstGeom>
        </p:spPr>
        <p:txBody>
          <a:bodyPr wrap="square">
            <a:spAutoFit/>
          </a:bodyPr>
          <a:lstStyle/>
          <a:p>
            <a:pPr defTabSz="914367">
              <a:lnSpc>
                <a:spcPct val="90000"/>
              </a:lnSpc>
            </a:pPr>
            <a:r>
              <a:rPr lang="en-US" dirty="0">
                <a:solidFill>
                  <a:srgbClr val="3C3C41"/>
                </a:solidFill>
              </a:rPr>
              <a:t>Reduce problem resolution time to the barest minimum by managing incident lifecycle</a:t>
            </a:r>
          </a:p>
          <a:p>
            <a:pPr defTabSz="914367">
              <a:lnSpc>
                <a:spcPct val="90000"/>
              </a:lnSpc>
            </a:pPr>
            <a:endParaRPr lang="en-US" dirty="0">
              <a:solidFill>
                <a:srgbClr val="3C3C41"/>
              </a:solidFill>
            </a:endParaRPr>
          </a:p>
          <a:p>
            <a:pPr defTabSz="914367">
              <a:lnSpc>
                <a:spcPct val="90000"/>
              </a:lnSpc>
            </a:pPr>
            <a:r>
              <a:rPr lang="en-US" dirty="0">
                <a:solidFill>
                  <a:srgbClr val="3C3C41"/>
                </a:solidFill>
              </a:rPr>
              <a:t>Enhance ownership of problems to foster taking responsibility.</a:t>
            </a:r>
            <a:endParaRPr lang="en-US" dirty="0">
              <a:solidFill>
                <a:srgbClr val="3C3C41"/>
              </a:solidFill>
              <a:latin typeface="Segoe UI"/>
            </a:endParaRPr>
          </a:p>
        </p:txBody>
      </p:sp>
      <p:cxnSp>
        <p:nvCxnSpPr>
          <p:cNvPr id="62" name="Straight Connector 61">
            <a:extLst>
              <a:ext uri="{FF2B5EF4-FFF2-40B4-BE49-F238E27FC236}">
                <a16:creationId xmlns:a16="http://schemas.microsoft.com/office/drawing/2014/main" id="{59949622-A211-3842-9AC1-C3D7FCCA9E2F}"/>
              </a:ext>
              <a:ext uri="{C183D7F6-B498-43B3-948B-1728B52AA6E4}">
                <adec:decorative xmlns:adec="http://schemas.microsoft.com/office/drawing/2017/decorative" val="1"/>
              </a:ext>
            </a:extLst>
          </p:cNvPr>
          <p:cNvCxnSpPr/>
          <p:nvPr/>
        </p:nvCxnSpPr>
        <p:spPr>
          <a:xfrm>
            <a:off x="6819655" y="1887702"/>
            <a:ext cx="4368892" cy="0"/>
          </a:xfrm>
          <a:prstGeom prst="line">
            <a:avLst/>
          </a:prstGeom>
          <a:ln w="9525">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F3714FC-B994-48B9-BBBC-849F1440E3B7}"/>
              </a:ext>
            </a:extLst>
          </p:cNvPr>
          <p:cNvSpPr txBox="1"/>
          <p:nvPr/>
        </p:nvSpPr>
        <p:spPr>
          <a:xfrm>
            <a:off x="6734730" y="2201314"/>
            <a:ext cx="4538741" cy="747897"/>
          </a:xfrm>
          <a:prstGeom prst="rect">
            <a:avLst/>
          </a:prstGeom>
          <a:noFill/>
        </p:spPr>
        <p:txBody>
          <a:bodyPr wrap="square" lIns="0" tIns="0" rIns="0" bIns="0" rtlCol="0">
            <a:spAutoFit/>
          </a:bodyPr>
          <a:lstStyle/>
          <a:p>
            <a:pPr defTabSz="914192">
              <a:lnSpc>
                <a:spcPct val="90000"/>
              </a:lnSpc>
              <a:spcAft>
                <a:spcPts val="1176"/>
              </a:spcAft>
              <a:defRPr/>
            </a:pPr>
            <a:r>
              <a:rPr lang="en-US" dirty="0">
                <a:solidFill>
                  <a:srgbClr val="191919"/>
                </a:solidFill>
                <a:ea typeface="+mn-lt"/>
                <a:cs typeface="Segoe UI"/>
              </a:rPr>
              <a:t>Increase real-time tracking of problems and service disruptors for trending, analysis and workload balancing</a:t>
            </a:r>
          </a:p>
        </p:txBody>
      </p:sp>
      <p:cxnSp>
        <p:nvCxnSpPr>
          <p:cNvPr id="64" name="Straight Connector 63">
            <a:extLst>
              <a:ext uri="{FF2B5EF4-FFF2-40B4-BE49-F238E27FC236}">
                <a16:creationId xmlns:a16="http://schemas.microsoft.com/office/drawing/2014/main" id="{58B8E974-558D-CA40-B769-255C76BA6491}"/>
              </a:ext>
              <a:ext uri="{C183D7F6-B498-43B3-948B-1728B52AA6E4}">
                <adec:decorative xmlns:adec="http://schemas.microsoft.com/office/drawing/2017/decorative" val="1"/>
              </a:ext>
            </a:extLst>
          </p:cNvPr>
          <p:cNvCxnSpPr/>
          <p:nvPr/>
        </p:nvCxnSpPr>
        <p:spPr>
          <a:xfrm>
            <a:off x="6819654" y="3470206"/>
            <a:ext cx="4368892" cy="0"/>
          </a:xfrm>
          <a:prstGeom prst="line">
            <a:avLst/>
          </a:prstGeom>
          <a:ln w="9525">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245D5E9-F2FD-4A28-880F-34CDD847C14F}"/>
              </a:ext>
            </a:extLst>
          </p:cNvPr>
          <p:cNvSpPr txBox="1"/>
          <p:nvPr/>
        </p:nvSpPr>
        <p:spPr>
          <a:xfrm>
            <a:off x="6734730" y="4087574"/>
            <a:ext cx="5262396" cy="498598"/>
          </a:xfrm>
          <a:prstGeom prst="rect">
            <a:avLst/>
          </a:prstGeom>
          <a:noFill/>
        </p:spPr>
        <p:txBody>
          <a:bodyPr wrap="square" lIns="0" tIns="0" rIns="0" bIns="0" rtlCol="0">
            <a:spAutoFit/>
          </a:bodyPr>
          <a:lstStyle/>
          <a:p>
            <a:pPr defTabSz="914192">
              <a:lnSpc>
                <a:spcPct val="90000"/>
              </a:lnSpc>
              <a:spcAft>
                <a:spcPts val="1176"/>
              </a:spcAft>
              <a:defRPr/>
            </a:pPr>
            <a:r>
              <a:rPr lang="en-US" sz="1800" dirty="0">
                <a:solidFill>
                  <a:srgbClr val="191919"/>
                </a:solidFill>
                <a:ea typeface="+mn-lt"/>
                <a:cs typeface="Segoe UI"/>
              </a:rPr>
              <a:t>To eliminate bureaucracy through proper problem routing</a:t>
            </a:r>
            <a:endParaRPr lang="en-US" sz="1800" dirty="0">
              <a:solidFill>
                <a:srgbClr val="191919"/>
              </a:solidFill>
              <a:latin typeface="Segoe UI"/>
              <a:ea typeface="+mn-lt"/>
              <a:cs typeface="Segoe UI"/>
            </a:endParaRPr>
          </a:p>
        </p:txBody>
      </p:sp>
      <p:sp>
        <p:nvSpPr>
          <p:cNvPr id="19" name="TextBox 18">
            <a:extLst>
              <a:ext uri="{FF2B5EF4-FFF2-40B4-BE49-F238E27FC236}">
                <a16:creationId xmlns:a16="http://schemas.microsoft.com/office/drawing/2014/main" id="{A3CDA659-B9F5-62D3-EA72-55DCD81F9DC6}"/>
              </a:ext>
            </a:extLst>
          </p:cNvPr>
          <p:cNvSpPr txBox="1"/>
          <p:nvPr/>
        </p:nvSpPr>
        <p:spPr>
          <a:xfrm>
            <a:off x="6582414" y="4873904"/>
            <a:ext cx="5262396" cy="646331"/>
          </a:xfrm>
          <a:prstGeom prst="rect">
            <a:avLst/>
          </a:prstGeom>
          <a:noFill/>
        </p:spPr>
        <p:txBody>
          <a:bodyPr wrap="square">
            <a:spAutoFit/>
          </a:bodyPr>
          <a:lstStyle/>
          <a:p>
            <a:r>
              <a:rPr lang="en-US" dirty="0"/>
              <a:t>Track the competence and productivity of technicians and help desk team.</a:t>
            </a:r>
            <a:endParaRPr lang="en-GB" dirty="0"/>
          </a:p>
        </p:txBody>
      </p:sp>
    </p:spTree>
    <p:extLst>
      <p:ext uri="{BB962C8B-B14F-4D97-AF65-F5344CB8AC3E}">
        <p14:creationId xmlns:p14="http://schemas.microsoft.com/office/powerpoint/2010/main" val="287766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CDE2092-94B7-4732-B543-5615006C29F7}"/>
              </a:ext>
            </a:extLst>
          </p:cNvPr>
          <p:cNvSpPr txBox="1">
            <a:spLocks/>
          </p:cNvSpPr>
          <p:nvPr/>
        </p:nvSpPr>
        <p:spPr>
          <a:xfrm>
            <a:off x="166243" y="252858"/>
            <a:ext cx="5144067"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b="1" dirty="0">
                <a:latin typeface="Segoe UI "/>
                <a:cs typeface="Segoe UI"/>
              </a:rPr>
              <a:t>Rich Personalized Dashboard</a:t>
            </a:r>
          </a:p>
        </p:txBody>
      </p:sp>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1FCAC1EF-13A1-2721-457D-D20663B034F6}"/>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431" t="2995" r="17887" b="2571"/>
          <a:stretch/>
        </p:blipFill>
        <p:spPr>
          <a:xfrm>
            <a:off x="4868401" y="1113236"/>
            <a:ext cx="7432964" cy="4573652"/>
          </a:xfrm>
          <a:prstGeom prst="rect">
            <a:avLst/>
          </a:prstGeom>
        </p:spPr>
      </p:pic>
      <p:sp>
        <p:nvSpPr>
          <p:cNvPr id="9" name="TextBox 8">
            <a:extLst>
              <a:ext uri="{FF2B5EF4-FFF2-40B4-BE49-F238E27FC236}">
                <a16:creationId xmlns:a16="http://schemas.microsoft.com/office/drawing/2014/main" id="{D5CBBFF6-ECDE-E413-1519-647BECBFE322}"/>
              </a:ext>
            </a:extLst>
          </p:cNvPr>
          <p:cNvSpPr txBox="1"/>
          <p:nvPr/>
        </p:nvSpPr>
        <p:spPr>
          <a:xfrm>
            <a:off x="238125" y="1175405"/>
            <a:ext cx="4347730" cy="707886"/>
          </a:xfrm>
          <a:prstGeom prst="rect">
            <a:avLst/>
          </a:prstGeom>
          <a:noFill/>
        </p:spPr>
        <p:txBody>
          <a:bodyPr wrap="square" lIns="91440" tIns="45720" rIns="91440" bIns="45720" rtlCol="0" anchor="t">
            <a:spAutoFit/>
          </a:bodyPr>
          <a:lstStyle/>
          <a:p>
            <a:r>
              <a:rPr lang="en-US" sz="2000" i="0" dirty="0">
                <a:effectLst/>
                <a:latin typeface="Segoe UI"/>
                <a:cs typeface="Segoe UI"/>
              </a:rPr>
              <a:t>A personalized dashboard that summarizes employee </a:t>
            </a:r>
            <a:r>
              <a:rPr lang="en-US" sz="2000" dirty="0">
                <a:latin typeface="Segoe UI"/>
                <a:cs typeface="Segoe UI"/>
              </a:rPr>
              <a:t>ticketing</a:t>
            </a:r>
            <a:r>
              <a:rPr lang="en-US" sz="2000" i="0" dirty="0">
                <a:effectLst/>
                <a:latin typeface="Segoe UI"/>
                <a:cs typeface="Segoe UI"/>
              </a:rPr>
              <a:t> </a:t>
            </a:r>
            <a:endParaRPr lang="en-US" sz="2000" dirty="0">
              <a:latin typeface="Segoe UI"/>
              <a:cs typeface="Segoe UI"/>
            </a:endParaRP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66243" y="2495947"/>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a:ln>
                  <a:noFill/>
                </a:ln>
                <a:solidFill>
                  <a:srgbClr val="282828"/>
                </a:solidFill>
                <a:effectLst/>
                <a:uLnTx/>
                <a:uFillTx/>
                <a:latin typeface="+mn-lt"/>
                <a:ea typeface="+mj-ea"/>
                <a:cs typeface="Segoe UI Semibold" panose="020B0702040204020203" pitchFamily="34" charset="0"/>
              </a:rPr>
              <a:t>Benefits</a:t>
            </a:r>
          </a:p>
        </p:txBody>
      </p:sp>
      <p:sp>
        <p:nvSpPr>
          <p:cNvPr id="12" name="Title 1">
            <a:extLst>
              <a:ext uri="{FF2B5EF4-FFF2-40B4-BE49-F238E27FC236}">
                <a16:creationId xmlns:a16="http://schemas.microsoft.com/office/drawing/2014/main" id="{A7D890E7-63D3-2D6D-3367-B5B6C2DB9995}"/>
              </a:ext>
            </a:extLst>
          </p:cNvPr>
          <p:cNvSpPr txBox="1">
            <a:spLocks/>
          </p:cNvSpPr>
          <p:nvPr/>
        </p:nvSpPr>
        <p:spPr>
          <a:xfrm>
            <a:off x="238125" y="3350314"/>
            <a:ext cx="3133939" cy="1951303"/>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285750" marR="0" lvl="0" indent="-285750" algn="l" defTabSz="914400" rtl="0" eaLnBrk="1" fontAlgn="auto" latinLnBrk="0" hangingPunct="1">
              <a:lnSpc>
                <a:spcPct val="90000"/>
              </a:lnSpc>
              <a:spcBef>
                <a:spcPct val="0"/>
              </a:spcBef>
              <a:spcAft>
                <a:spcPts val="2400"/>
              </a:spcAft>
              <a:buClrTx/>
              <a:buSzTx/>
              <a:buFont typeface="Wingdings" panose="05000000000000000000" pitchFamily="2" charset="2"/>
              <a:buChar char="v"/>
              <a:tabLst/>
              <a:defRPr/>
            </a:pPr>
            <a:r>
              <a:rPr lang="en-US" sz="1600" b="0" dirty="0">
                <a:solidFill>
                  <a:srgbClr val="282828"/>
                </a:solidFill>
                <a:latin typeface="Segoe UI "/>
                <a:cs typeface="Segoe UI Semibold"/>
              </a:rPr>
              <a:t>Quickly view all pending requests/tickets and who is responsible for the resolution</a:t>
            </a:r>
          </a:p>
          <a:p>
            <a:pPr marL="285750" marR="0" lvl="0" indent="-285750" algn="l" defTabSz="914400" rtl="0" eaLnBrk="1" fontAlgn="auto" latinLnBrk="0" hangingPunct="1">
              <a:lnSpc>
                <a:spcPct val="90000"/>
              </a:lnSpc>
              <a:spcBef>
                <a:spcPct val="0"/>
              </a:spcBef>
              <a:spcAft>
                <a:spcPts val="2400"/>
              </a:spcAft>
              <a:buClrTx/>
              <a:buSzTx/>
              <a:buFont typeface="Wingdings" panose="05000000000000000000" pitchFamily="2" charset="2"/>
              <a:buChar char="v"/>
              <a:tabLst/>
              <a:defRPr/>
            </a:pPr>
            <a:r>
              <a:rPr lang="en-GB" sz="1600" b="0" dirty="0">
                <a:solidFill>
                  <a:srgbClr val="282828"/>
                </a:solidFill>
                <a:latin typeface="Segoe UI "/>
                <a:cs typeface="Segoe UI Semibold"/>
              </a:rPr>
              <a:t>Summarizes engagement activities for help desk agents to track issues by priority and service level agreements</a:t>
            </a:r>
          </a:p>
        </p:txBody>
      </p:sp>
      <p:pic>
        <p:nvPicPr>
          <p:cNvPr id="8" name="Picture 7">
            <a:extLst>
              <a:ext uri="{FF2B5EF4-FFF2-40B4-BE49-F238E27FC236}">
                <a16:creationId xmlns:a16="http://schemas.microsoft.com/office/drawing/2014/main" id="{7ECA6828-C77C-0969-F073-9C14029CD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958" y="1316305"/>
            <a:ext cx="6748471" cy="3285310"/>
          </a:xfrm>
          <a:prstGeom prst="rect">
            <a:avLst/>
          </a:prstGeom>
        </p:spPr>
      </p:pic>
    </p:spTree>
    <p:extLst>
      <p:ext uri="{BB962C8B-B14F-4D97-AF65-F5344CB8AC3E}">
        <p14:creationId xmlns:p14="http://schemas.microsoft.com/office/powerpoint/2010/main" val="22319857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8" descr="Skyscrapers shown from view looking up">
            <a:extLst>
              <a:ext uri="{FF2B5EF4-FFF2-40B4-BE49-F238E27FC236}">
                <a16:creationId xmlns:a16="http://schemas.microsoft.com/office/drawing/2014/main" id="{244EE683-D1AB-18A6-43D3-7F9D919C4BE3}"/>
              </a:ext>
            </a:extLst>
          </p:cNvPr>
          <p:cNvPicPr>
            <a:picLocks noChangeAspect="1"/>
          </p:cNvPicPr>
          <p:nvPr/>
        </p:nvPicPr>
        <p:blipFill>
          <a:blip r:embed="rId3"/>
          <a:stretch>
            <a:fillRect/>
          </a:stretch>
        </p:blipFill>
        <p:spPr>
          <a:xfrm>
            <a:off x="-5750" y="-2151"/>
            <a:ext cx="12203499" cy="6862302"/>
          </a:xfrm>
          <a:prstGeom prst="rect">
            <a:avLst/>
          </a:prstGeom>
        </p:spPr>
      </p:pic>
      <p:sp>
        <p:nvSpPr>
          <p:cNvPr id="19" name="Rectangle 18">
            <a:extLst>
              <a:ext uri="{FF2B5EF4-FFF2-40B4-BE49-F238E27FC236}">
                <a16:creationId xmlns:a16="http://schemas.microsoft.com/office/drawing/2014/main" id="{58A7F30B-B541-8CD2-90F2-B7CFB974BB84}"/>
              </a:ext>
            </a:extLst>
          </p:cNvPr>
          <p:cNvSpPr/>
          <p:nvPr/>
        </p:nvSpPr>
        <p:spPr bwMode="auto">
          <a:xfrm>
            <a:off x="-31082" y="-57509"/>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5144067" cy="54993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A Super Admin View</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51861" y="3020738"/>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2" name="TextBox 1">
            <a:extLst>
              <a:ext uri="{FF2B5EF4-FFF2-40B4-BE49-F238E27FC236}">
                <a16:creationId xmlns:a16="http://schemas.microsoft.com/office/drawing/2014/main" id="{1D01428C-4EDF-D1CD-C45C-B4213F3B0847}"/>
              </a:ext>
            </a:extLst>
          </p:cNvPr>
          <p:cNvSpPr txBox="1"/>
          <p:nvPr/>
        </p:nvSpPr>
        <p:spPr>
          <a:xfrm>
            <a:off x="103164" y="849130"/>
            <a:ext cx="345121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Segoe UI "/>
                <a:ea typeface="+mn-lt"/>
                <a:cs typeface="+mn-lt"/>
              </a:rPr>
              <a:t>A super Admin view enables the IT/help-desk manager to have a complete view of the entire helpdesk activities</a:t>
            </a:r>
            <a:endParaRPr lang="en-US" sz="1600" dirty="0">
              <a:latin typeface="Segoe UI "/>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51861" y="3653100"/>
            <a:ext cx="3007424" cy="22624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View all issue logged by department to evaluate resolution speed and SLA compliance</a:t>
            </a:r>
          </a:p>
          <a:p>
            <a:pPr marL="285750" indent="-285750">
              <a:lnSpc>
                <a:spcPct val="150000"/>
              </a:lnSpc>
              <a:buFont typeface="Wingdings" panose="05000000000000000000" pitchFamily="2" charset="2"/>
              <a:buChar char="v"/>
            </a:pPr>
            <a:r>
              <a:rPr lang="en-GB" sz="1600" spc="5" dirty="0">
                <a:solidFill>
                  <a:srgbClr val="111111"/>
                </a:solidFill>
                <a:latin typeface="Segoe UI "/>
                <a:cs typeface="Arial"/>
              </a:rPr>
              <a:t>View all high priority issues to track their resolution </a:t>
            </a:r>
            <a:endParaRPr lang="en-US" sz="1600" dirty="0">
              <a:latin typeface="Segoe UI "/>
            </a:endParaRP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FCAC1EF-13A1-2721-457D-D20663B034F6}"/>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5566244" y="210179"/>
            <a:ext cx="6289070" cy="3735287"/>
          </a:xfrm>
          <a:prstGeom prst="rect">
            <a:avLst/>
          </a:prstGeom>
        </p:spPr>
      </p:pic>
      <p:pic>
        <p:nvPicPr>
          <p:cNvPr id="4" name="Picture 3">
            <a:extLst>
              <a:ext uri="{FF2B5EF4-FFF2-40B4-BE49-F238E27FC236}">
                <a16:creationId xmlns:a16="http://schemas.microsoft.com/office/drawing/2014/main" id="{690DB057-5616-98C4-5CC9-FDAC1CE9C9C1}"/>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5566244" y="3791973"/>
            <a:ext cx="6289070" cy="373528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C2D561B-B0C9-DE7A-6A7D-C318BF8ADCA3}"/>
              </a:ext>
            </a:extLst>
          </p:cNvPr>
          <p:cNvPicPr>
            <a:picLocks noChangeAspect="1"/>
          </p:cNvPicPr>
          <p:nvPr/>
        </p:nvPicPr>
        <p:blipFill rotWithShape="1">
          <a:blip r:embed="rId5">
            <a:extLst>
              <a:ext uri="{28A0092B-C50C-407E-A947-70E740481C1C}">
                <a14:useLocalDpi xmlns:a14="http://schemas.microsoft.com/office/drawing/2010/main" val="0"/>
              </a:ext>
            </a:extLst>
          </a:blip>
          <a:srcRect l="156" t="8375" b="8128"/>
          <a:stretch/>
        </p:blipFill>
        <p:spPr>
          <a:xfrm>
            <a:off x="5780542" y="415444"/>
            <a:ext cx="5598657" cy="2632358"/>
          </a:xfrm>
          <a:prstGeom prst="rect">
            <a:avLst/>
          </a:prstGeom>
        </p:spPr>
      </p:pic>
      <p:pic>
        <p:nvPicPr>
          <p:cNvPr id="16" name="Picture 15" descr="Chart, funnel chart&#10;&#10;Description automatically generated">
            <a:extLst>
              <a:ext uri="{FF2B5EF4-FFF2-40B4-BE49-F238E27FC236}">
                <a16:creationId xmlns:a16="http://schemas.microsoft.com/office/drawing/2014/main" id="{D602388B-A637-5076-B2A5-CB0215FC325E}"/>
              </a:ext>
            </a:extLst>
          </p:cNvPr>
          <p:cNvPicPr>
            <a:picLocks noChangeAspect="1"/>
          </p:cNvPicPr>
          <p:nvPr/>
        </p:nvPicPr>
        <p:blipFill rotWithShape="1">
          <a:blip r:embed="rId6">
            <a:extLst>
              <a:ext uri="{28A0092B-C50C-407E-A947-70E740481C1C}">
                <a14:useLocalDpi xmlns:a14="http://schemas.microsoft.com/office/drawing/2010/main" val="0"/>
              </a:ext>
            </a:extLst>
          </a:blip>
          <a:srcRect l="730" t="8375" r="730" b="6037"/>
          <a:stretch/>
        </p:blipFill>
        <p:spPr>
          <a:xfrm>
            <a:off x="5780542" y="3902651"/>
            <a:ext cx="5621546" cy="2745170"/>
          </a:xfrm>
          <a:prstGeom prst="rect">
            <a:avLst/>
          </a:prstGeom>
        </p:spPr>
      </p:pic>
    </p:spTree>
    <p:extLst>
      <p:ext uri="{BB962C8B-B14F-4D97-AF65-F5344CB8AC3E}">
        <p14:creationId xmlns:p14="http://schemas.microsoft.com/office/powerpoint/2010/main" val="34397586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8" descr="Skyscrapers shown from view looking up">
            <a:extLst>
              <a:ext uri="{FF2B5EF4-FFF2-40B4-BE49-F238E27FC236}">
                <a16:creationId xmlns:a16="http://schemas.microsoft.com/office/drawing/2014/main" id="{244EE683-D1AB-18A6-43D3-7F9D919C4BE3}"/>
              </a:ext>
            </a:extLst>
          </p:cNvPr>
          <p:cNvPicPr>
            <a:picLocks noChangeAspect="1"/>
          </p:cNvPicPr>
          <p:nvPr/>
        </p:nvPicPr>
        <p:blipFill>
          <a:blip r:embed="rId3"/>
          <a:stretch>
            <a:fillRect/>
          </a:stretch>
        </p:blipFill>
        <p:spPr>
          <a:xfrm>
            <a:off x="-5750" y="-2151"/>
            <a:ext cx="12203499" cy="6862302"/>
          </a:xfrm>
          <a:prstGeom prst="rect">
            <a:avLst/>
          </a:prstGeom>
        </p:spPr>
      </p:pic>
      <p:sp>
        <p:nvSpPr>
          <p:cNvPr id="19" name="Rectangle 18">
            <a:extLst>
              <a:ext uri="{FF2B5EF4-FFF2-40B4-BE49-F238E27FC236}">
                <a16:creationId xmlns:a16="http://schemas.microsoft.com/office/drawing/2014/main" id="{58A7F30B-B541-8CD2-90F2-B7CFB974BB84}"/>
              </a:ext>
            </a:extLst>
          </p:cNvPr>
          <p:cNvSpPr/>
          <p:nvPr/>
        </p:nvSpPr>
        <p:spPr bwMode="auto">
          <a:xfrm>
            <a:off x="-31082" y="-57509"/>
            <a:ext cx="12204095" cy="6973018"/>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88974" y="174719"/>
            <a:ext cx="5144067" cy="54993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A Super Admin View</a:t>
            </a: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151861" y="1926348"/>
            <a:ext cx="4108104" cy="3416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1800" i="0" u="none" strike="noStrike" kern="1200" cap="none" spc="0" normalizeH="0" baseline="0" noProof="0" dirty="0">
                <a:ln>
                  <a:noFill/>
                </a:ln>
                <a:solidFill>
                  <a:srgbClr val="282828"/>
                </a:solidFill>
                <a:effectLst/>
                <a:uLnTx/>
                <a:uFillTx/>
                <a:latin typeface="Segoe UI Semibold"/>
                <a:cs typeface="Segoe UI Semibold"/>
              </a:rPr>
              <a:t>Benefits</a:t>
            </a:r>
            <a:endParaRPr lang="en-US" sz="1800" i="0" u="none" strike="noStrike" kern="1200" cap="none" spc="0" normalizeH="0" baseline="0" noProof="0" dirty="0">
              <a:ln>
                <a:noFill/>
              </a:ln>
              <a:solidFill>
                <a:srgbClr val="282828"/>
              </a:solidFill>
              <a:effectLst/>
              <a:uLnTx/>
              <a:uFillTx/>
              <a:latin typeface="Segoe UI Semibold"/>
              <a:cs typeface="Segoe UI Semibold"/>
            </a:endParaRPr>
          </a:p>
        </p:txBody>
      </p:sp>
      <p:sp>
        <p:nvSpPr>
          <p:cNvPr id="3" name="TextBox 2">
            <a:extLst>
              <a:ext uri="{FF2B5EF4-FFF2-40B4-BE49-F238E27FC236}">
                <a16:creationId xmlns:a16="http://schemas.microsoft.com/office/drawing/2014/main" id="{2D6ACC4B-563A-FECA-79EE-F1604EF71C9F}"/>
              </a:ext>
            </a:extLst>
          </p:cNvPr>
          <p:cNvSpPr txBox="1"/>
          <p:nvPr/>
        </p:nvSpPr>
        <p:spPr>
          <a:xfrm>
            <a:off x="157807" y="2431304"/>
            <a:ext cx="3007424" cy="3739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Evaluate all tasks assigned to help desk agents  to implement load balancing</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View all tickets that there are in the system  to check for trends and patterns</a:t>
            </a:r>
          </a:p>
          <a:p>
            <a:pPr marL="285750" indent="-285750">
              <a:lnSpc>
                <a:spcPct val="150000"/>
              </a:lnSpc>
              <a:buFont typeface="Wingdings" panose="05000000000000000000" pitchFamily="2" charset="2"/>
              <a:buChar char="v"/>
            </a:pPr>
            <a:r>
              <a:rPr lang="en-US" sz="1600" spc="5" dirty="0">
                <a:solidFill>
                  <a:srgbClr val="111111"/>
                </a:solidFill>
                <a:latin typeface="Segoe UI "/>
                <a:cs typeface="Arial"/>
              </a:rPr>
              <a:t>Track all incidents by departments to know when to trigger alternative resolution means.                                                                                                                                                                                                                                                                                                                                                                                                                                                                                                                                                                                                     </a:t>
            </a:r>
            <a:endParaRPr lang="en-US" sz="1600" dirty="0">
              <a:latin typeface="Segoe UI "/>
            </a:endParaRPr>
          </a:p>
        </p:txBody>
      </p:sp>
      <p:sp>
        <p:nvSpPr>
          <p:cNvPr id="20" name="Right Triangle 19">
            <a:extLst>
              <a:ext uri="{FF2B5EF4-FFF2-40B4-BE49-F238E27FC236}">
                <a16:creationId xmlns:a16="http://schemas.microsoft.com/office/drawing/2014/main" id="{9778FFAB-BAA6-7271-E7ED-045955570122}"/>
              </a:ext>
            </a:extLst>
          </p:cNvPr>
          <p:cNvSpPr/>
          <p:nvPr/>
        </p:nvSpPr>
        <p:spPr>
          <a:xfrm rot="10800000">
            <a:off x="6567352" y="4509"/>
            <a:ext cx="5621546" cy="45863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FCAC1EF-13A1-2721-457D-D20663B034F6}"/>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431" t="2995" r="17887" b="2571"/>
          <a:stretch/>
        </p:blipFill>
        <p:spPr>
          <a:xfrm>
            <a:off x="3328788" y="901523"/>
            <a:ext cx="8844225" cy="5502269"/>
          </a:xfrm>
          <a:prstGeom prst="rect">
            <a:avLst/>
          </a:prstGeom>
        </p:spPr>
      </p:pic>
      <p:pic>
        <p:nvPicPr>
          <p:cNvPr id="21" name="Picture 20" descr="Graphical user interface&#10;&#10;Description automatically generated">
            <a:extLst>
              <a:ext uri="{FF2B5EF4-FFF2-40B4-BE49-F238E27FC236}">
                <a16:creationId xmlns:a16="http://schemas.microsoft.com/office/drawing/2014/main" id="{1FD8B9F1-7C49-21F9-9755-2595F85FBAA5}"/>
              </a:ext>
            </a:extLst>
          </p:cNvPr>
          <p:cNvPicPr>
            <a:picLocks noChangeAspect="1"/>
          </p:cNvPicPr>
          <p:nvPr/>
        </p:nvPicPr>
        <p:blipFill rotWithShape="1">
          <a:blip r:embed="rId5">
            <a:extLst>
              <a:ext uri="{28A0092B-C50C-407E-A947-70E740481C1C}">
                <a14:useLocalDpi xmlns:a14="http://schemas.microsoft.com/office/drawing/2010/main" val="0"/>
              </a:ext>
            </a:extLst>
          </a:blip>
          <a:srcRect l="831" t="8551" r="730" b="6037"/>
          <a:stretch/>
        </p:blipFill>
        <p:spPr>
          <a:xfrm>
            <a:off x="3603235" y="1135254"/>
            <a:ext cx="7982535" cy="3894096"/>
          </a:xfrm>
          <a:prstGeom prst="rect">
            <a:avLst/>
          </a:prstGeom>
        </p:spPr>
      </p:pic>
    </p:spTree>
    <p:extLst>
      <p:ext uri="{BB962C8B-B14F-4D97-AF65-F5344CB8AC3E}">
        <p14:creationId xmlns:p14="http://schemas.microsoft.com/office/powerpoint/2010/main" val="13053926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7246" y="1927805"/>
            <a:ext cx="410810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2000" i="0" u="none" strike="noStrike" kern="1200" cap="none" spc="0" normalizeH="0" baseline="0" noProof="0" dirty="0">
                <a:ln>
                  <a:noFill/>
                </a:ln>
                <a:solidFill>
                  <a:srgbClr val="282828"/>
                </a:solidFill>
                <a:effectLst/>
                <a:uLnTx/>
                <a:uFillTx/>
                <a:latin typeface="+mn-lt"/>
                <a:ea typeface="+mj-ea"/>
                <a:cs typeface="Segoe UI Semibold" panose="020B0702040204020203" pitchFamily="34" charset="0"/>
              </a:rPr>
              <a:t>Benefits</a:t>
            </a:r>
          </a:p>
        </p:txBody>
      </p:sp>
      <p:sp>
        <p:nvSpPr>
          <p:cNvPr id="18" name="TextBox 17">
            <a:extLst>
              <a:ext uri="{FF2B5EF4-FFF2-40B4-BE49-F238E27FC236}">
                <a16:creationId xmlns:a16="http://schemas.microsoft.com/office/drawing/2014/main" id="{6AED9899-0D84-6479-051C-8A994790238C}"/>
              </a:ext>
            </a:extLst>
          </p:cNvPr>
          <p:cNvSpPr txBox="1"/>
          <p:nvPr/>
        </p:nvSpPr>
        <p:spPr>
          <a:xfrm>
            <a:off x="7246" y="2614023"/>
            <a:ext cx="2701344" cy="4093428"/>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v"/>
            </a:pPr>
            <a:r>
              <a:rPr lang="en-GB" sz="2000" dirty="0">
                <a:latin typeface="Segoe UI "/>
              </a:rPr>
              <a:t>Automatically extracts employee’s detail to pre-fill basic portions of ticket</a:t>
            </a:r>
          </a:p>
          <a:p>
            <a:pPr marL="342900" indent="-342900">
              <a:buFont typeface="Wingdings" panose="05000000000000000000" pitchFamily="2" charset="2"/>
              <a:buChar char="v"/>
            </a:pPr>
            <a:r>
              <a:rPr lang="en-GB" sz="2000" dirty="0">
                <a:latin typeface="Segoe UI "/>
              </a:rPr>
              <a:t>Detailed issue reporting with priority feature</a:t>
            </a:r>
          </a:p>
          <a:p>
            <a:pPr marL="342900" indent="-342900">
              <a:buFont typeface="Wingdings" panose="05000000000000000000" pitchFamily="2" charset="2"/>
              <a:buChar char="v"/>
            </a:pPr>
            <a:r>
              <a:rPr lang="en-GB" sz="2000" dirty="0">
                <a:latin typeface="Segoe UI "/>
              </a:rPr>
              <a:t>Automatic issue routing</a:t>
            </a:r>
          </a:p>
          <a:p>
            <a:pPr marL="342900" indent="-342900">
              <a:buFont typeface="Wingdings" panose="05000000000000000000" pitchFamily="2" charset="2"/>
              <a:buChar char="v"/>
            </a:pPr>
            <a:endParaRPr lang="en-GB" sz="2000" dirty="0">
              <a:latin typeface="Segoe UI "/>
            </a:endParaRPr>
          </a:p>
          <a:p>
            <a:pPr marL="285750" indent="-285750">
              <a:buFont typeface="Arial" panose="020B0604020202020204" pitchFamily="34" charset="0"/>
              <a:buChar char="•"/>
            </a:pPr>
            <a:endParaRPr lang="en-GB" sz="2000" dirty="0">
              <a:latin typeface="Segoe UI "/>
            </a:endParaRPr>
          </a:p>
          <a:p>
            <a:pPr marL="285750" indent="-285750">
              <a:buFont typeface="Arial" panose="020B0604020202020204" pitchFamily="34" charset="0"/>
              <a:buChar char="•"/>
            </a:pPr>
            <a:endParaRPr lang="en-US" sz="2000" dirty="0">
              <a:latin typeface="Segoe UI "/>
            </a:endParaRPr>
          </a:p>
        </p:txBody>
      </p:sp>
      <p:grpSp>
        <p:nvGrpSpPr>
          <p:cNvPr id="24" name="Group 23">
            <a:extLst>
              <a:ext uri="{FF2B5EF4-FFF2-40B4-BE49-F238E27FC236}">
                <a16:creationId xmlns:a16="http://schemas.microsoft.com/office/drawing/2014/main" id="{B7F76056-1C43-024C-11C4-E3080BE63F11}"/>
              </a:ext>
            </a:extLst>
          </p:cNvPr>
          <p:cNvGrpSpPr/>
          <p:nvPr/>
        </p:nvGrpSpPr>
        <p:grpSpPr>
          <a:xfrm>
            <a:off x="2639569" y="588456"/>
            <a:ext cx="9552431" cy="4468598"/>
            <a:chOff x="4995213" y="188851"/>
            <a:chExt cx="7996766" cy="4453843"/>
          </a:xfrm>
        </p:grpSpPr>
        <p:grpSp>
          <p:nvGrpSpPr>
            <p:cNvPr id="25" name="Group 24">
              <a:extLst>
                <a:ext uri="{FF2B5EF4-FFF2-40B4-BE49-F238E27FC236}">
                  <a16:creationId xmlns:a16="http://schemas.microsoft.com/office/drawing/2014/main" id="{B442589F-DC2E-1028-B273-709AD02170DF}"/>
                </a:ext>
              </a:extLst>
            </p:cNvPr>
            <p:cNvGrpSpPr/>
            <p:nvPr/>
          </p:nvGrpSpPr>
          <p:grpSpPr>
            <a:xfrm>
              <a:off x="4995213" y="188851"/>
              <a:ext cx="7996766" cy="4453843"/>
              <a:chOff x="4995213" y="188851"/>
              <a:chExt cx="7515915" cy="4186031"/>
            </a:xfrm>
          </p:grpSpPr>
          <p:pic>
            <p:nvPicPr>
              <p:cNvPr id="27" name="Picture 26">
                <a:extLst>
                  <a:ext uri="{FF2B5EF4-FFF2-40B4-BE49-F238E27FC236}">
                    <a16:creationId xmlns:a16="http://schemas.microsoft.com/office/drawing/2014/main" id="{E3AE8012-7A96-B338-6E8C-73ED5FF0E5B6}"/>
                  </a:ext>
                </a:extLst>
              </p:cNvPr>
              <p:cNvPicPr>
                <a:picLocks noChangeAspect="1"/>
              </p:cNvPicPr>
              <p:nvPr/>
            </p:nvPicPr>
            <p:blipFill rotWithShape="1">
              <a:blip r:embed="rId3">
                <a:extLst>
                  <a:ext uri="{28A0092B-C50C-407E-A947-70E740481C1C}">
                    <a14:useLocalDpi xmlns:a14="http://schemas.microsoft.com/office/drawing/2010/main" val="0"/>
                  </a:ext>
                </a:extLst>
              </a:blip>
              <a:srcRect l="-1187" r="-832"/>
              <a:stretch/>
            </p:blipFill>
            <p:spPr>
              <a:xfrm>
                <a:off x="4995213" y="188851"/>
                <a:ext cx="7515915" cy="4186031"/>
              </a:xfrm>
              <a:prstGeom prst="rect">
                <a:avLst/>
              </a:prstGeom>
            </p:spPr>
          </p:pic>
          <p:sp>
            <p:nvSpPr>
              <p:cNvPr id="28" name="Rectangle 27">
                <a:extLst>
                  <a:ext uri="{FF2B5EF4-FFF2-40B4-BE49-F238E27FC236}">
                    <a16:creationId xmlns:a16="http://schemas.microsoft.com/office/drawing/2014/main" id="{9991E088-4E6F-3E33-DE0E-CF602995F81B}"/>
                  </a:ext>
                </a:extLst>
              </p:cNvPr>
              <p:cNvSpPr/>
              <p:nvPr/>
            </p:nvSpPr>
            <p:spPr>
              <a:xfrm>
                <a:off x="6009380" y="451392"/>
                <a:ext cx="5497120" cy="3290131"/>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26" name="Picture 25">
              <a:extLst>
                <a:ext uri="{FF2B5EF4-FFF2-40B4-BE49-F238E27FC236}">
                  <a16:creationId xmlns:a16="http://schemas.microsoft.com/office/drawing/2014/main" id="{0BD930EF-B10D-E559-C705-7C4FFE8D92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50" r="3250" b="16130"/>
            <a:stretch/>
          </p:blipFill>
          <p:spPr>
            <a:xfrm>
              <a:off x="6074265" y="465052"/>
              <a:ext cx="5890378" cy="3503763"/>
            </a:xfrm>
            <a:prstGeom prst="rect">
              <a:avLst/>
            </a:prstGeom>
          </p:spPr>
        </p:pic>
      </p:grpSp>
      <p:sp>
        <p:nvSpPr>
          <p:cNvPr id="19" name="Title 3">
            <a:extLst>
              <a:ext uri="{FF2B5EF4-FFF2-40B4-BE49-F238E27FC236}">
                <a16:creationId xmlns:a16="http://schemas.microsoft.com/office/drawing/2014/main" id="{CCDE2092-94B7-4732-B543-5615006C29F7}"/>
              </a:ext>
            </a:extLst>
          </p:cNvPr>
          <p:cNvSpPr txBox="1">
            <a:spLocks/>
          </p:cNvSpPr>
          <p:nvPr/>
        </p:nvSpPr>
        <p:spPr>
          <a:xfrm>
            <a:off x="166244" y="252858"/>
            <a:ext cx="3191106"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b="1" dirty="0">
                <a:latin typeface="Segoe UI "/>
                <a:cs typeface="Segoe UI"/>
              </a:rPr>
              <a:t>Ticket Request</a:t>
            </a:r>
          </a:p>
        </p:txBody>
      </p:sp>
      <p:sp>
        <p:nvSpPr>
          <p:cNvPr id="20" name="TextBox 19">
            <a:extLst>
              <a:ext uri="{FF2B5EF4-FFF2-40B4-BE49-F238E27FC236}">
                <a16:creationId xmlns:a16="http://schemas.microsoft.com/office/drawing/2014/main" id="{6AED9899-0D84-6479-051C-8A994790238C}"/>
              </a:ext>
            </a:extLst>
          </p:cNvPr>
          <p:cNvSpPr txBox="1"/>
          <p:nvPr/>
        </p:nvSpPr>
        <p:spPr>
          <a:xfrm>
            <a:off x="166243" y="877617"/>
            <a:ext cx="2720066" cy="646331"/>
          </a:xfrm>
          <a:prstGeom prst="rect">
            <a:avLst/>
          </a:prstGeom>
          <a:noFill/>
        </p:spPr>
        <p:txBody>
          <a:bodyPr wrap="square" lIns="91440" tIns="45720" rIns="91440" bIns="45720" anchor="t">
            <a:spAutoFit/>
          </a:bodyPr>
          <a:lstStyle/>
          <a:p>
            <a:r>
              <a:rPr lang="en-GB" dirty="0">
                <a:latin typeface="Segoe UI "/>
              </a:rPr>
              <a:t>A user interface friendly ticket raising form</a:t>
            </a:r>
            <a:endParaRPr lang="en-US" dirty="0">
              <a:latin typeface="Segoe UI "/>
            </a:endParaRPr>
          </a:p>
        </p:txBody>
      </p:sp>
      <p:pic>
        <p:nvPicPr>
          <p:cNvPr id="8" name="Picture 7">
            <a:extLst>
              <a:ext uri="{FF2B5EF4-FFF2-40B4-BE49-F238E27FC236}">
                <a16:creationId xmlns:a16="http://schemas.microsoft.com/office/drawing/2014/main" id="{337D2CC3-98EB-43AF-C1B3-DCF05F6A0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9426" y="841074"/>
            <a:ext cx="7332715" cy="3564365"/>
          </a:xfrm>
          <a:prstGeom prst="rect">
            <a:avLst/>
          </a:prstGeom>
        </p:spPr>
      </p:pic>
    </p:spTree>
    <p:extLst>
      <p:ext uri="{BB962C8B-B14F-4D97-AF65-F5344CB8AC3E}">
        <p14:creationId xmlns:p14="http://schemas.microsoft.com/office/powerpoint/2010/main" val="10772563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8DE014E-6E40-34C3-2F07-EB577B5339A4}"/>
              </a:ext>
            </a:extLst>
          </p:cNvPr>
          <p:cNvSpPr/>
          <p:nvPr/>
        </p:nvSpPr>
        <p:spPr>
          <a:xfrm>
            <a:off x="9175695" y="4710544"/>
            <a:ext cx="2746074" cy="201283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A5402A7-6141-A028-0005-CE14AADD27EF}"/>
              </a:ext>
            </a:extLst>
          </p:cNvPr>
          <p:cNvSpPr/>
          <p:nvPr/>
        </p:nvSpPr>
        <p:spPr>
          <a:xfrm>
            <a:off x="6185204" y="4710543"/>
            <a:ext cx="2746074" cy="201283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46C280F-9E17-6C69-D752-F538BCBC3029}"/>
              </a:ext>
            </a:extLst>
          </p:cNvPr>
          <p:cNvSpPr/>
          <p:nvPr/>
        </p:nvSpPr>
        <p:spPr>
          <a:xfrm>
            <a:off x="3151582" y="4710544"/>
            <a:ext cx="2746074" cy="20128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10E5088-B76F-595C-0048-49AE6FAD4CEA}"/>
              </a:ext>
            </a:extLst>
          </p:cNvPr>
          <p:cNvSpPr/>
          <p:nvPr/>
        </p:nvSpPr>
        <p:spPr>
          <a:xfrm>
            <a:off x="218601" y="4710545"/>
            <a:ext cx="2746074" cy="201283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picture containing indoor, person, ceiling, crowd&#10;&#10;Description automatically generated">
            <a:extLst>
              <a:ext uri="{FF2B5EF4-FFF2-40B4-BE49-F238E27FC236}">
                <a16:creationId xmlns:a16="http://schemas.microsoft.com/office/drawing/2014/main" id="{6700E90F-E598-BC26-CD95-3433EE0A8F4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50" y="-5229"/>
            <a:ext cx="12203500" cy="4524950"/>
          </a:xfrm>
          <a:prstGeom prst="rect">
            <a:avLst/>
          </a:prstGeom>
        </p:spPr>
      </p:pic>
      <p:sp>
        <p:nvSpPr>
          <p:cNvPr id="12" name="Rectangle 11">
            <a:extLst>
              <a:ext uri="{FF2B5EF4-FFF2-40B4-BE49-F238E27FC236}">
                <a16:creationId xmlns:a16="http://schemas.microsoft.com/office/drawing/2014/main" id="{CA16E3E5-2B78-6519-E7F4-20592A6C1A66}"/>
              </a:ext>
            </a:extLst>
          </p:cNvPr>
          <p:cNvSpPr/>
          <p:nvPr/>
        </p:nvSpPr>
        <p:spPr bwMode="auto">
          <a:xfrm>
            <a:off x="-13695" y="-129615"/>
            <a:ext cx="12189718" cy="4514491"/>
          </a:xfrm>
          <a:prstGeom prst="rect">
            <a:avLst/>
          </a:prstGeom>
          <a:solidFill>
            <a:srgbClr val="F2F2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CCDE2092-94B7-4732-B543-5615006C29F7}"/>
              </a:ext>
            </a:extLst>
          </p:cNvPr>
          <p:cNvSpPr txBox="1">
            <a:spLocks/>
          </p:cNvSpPr>
          <p:nvPr/>
        </p:nvSpPr>
        <p:spPr>
          <a:xfrm>
            <a:off x="159206" y="262201"/>
            <a:ext cx="5144067" cy="86037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600" b="1" dirty="0">
                <a:latin typeface="Segoe UI "/>
                <a:cs typeface="Segoe UI"/>
              </a:rPr>
              <a:t>View all Requests</a:t>
            </a:r>
          </a:p>
        </p:txBody>
      </p:sp>
      <p:sp>
        <p:nvSpPr>
          <p:cNvPr id="11" name="Touchscreen" title="Icon of a closed hand with one finger touching a screen">
            <a:extLst>
              <a:ext uri="{FF2B5EF4-FFF2-40B4-BE49-F238E27FC236}">
                <a16:creationId xmlns:a16="http://schemas.microsoft.com/office/drawing/2014/main" id="{06742DFA-BFED-4A34-AD03-E22129303BF7}"/>
              </a:ext>
            </a:extLst>
          </p:cNvPr>
          <p:cNvSpPr>
            <a:spLocks noChangeAspect="1" noEditPoints="1"/>
          </p:cNvSpPr>
          <p:nvPr/>
        </p:nvSpPr>
        <p:spPr bwMode="auto">
          <a:xfrm>
            <a:off x="9710173" y="1847703"/>
            <a:ext cx="564780" cy="52953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Title 1">
            <a:extLst>
              <a:ext uri="{FF2B5EF4-FFF2-40B4-BE49-F238E27FC236}">
                <a16:creationId xmlns:a16="http://schemas.microsoft.com/office/drawing/2014/main" id="{6CEE5AC4-F041-7DDF-08BD-8CE4033B9D8A}"/>
              </a:ext>
            </a:extLst>
          </p:cNvPr>
          <p:cNvSpPr txBox="1">
            <a:spLocks/>
          </p:cNvSpPr>
          <p:nvPr/>
        </p:nvSpPr>
        <p:spPr>
          <a:xfrm>
            <a:off x="65597" y="4012081"/>
            <a:ext cx="410810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ct val="0"/>
              </a:spcBef>
              <a:spcAft>
                <a:spcPts val="1200"/>
              </a:spcAft>
              <a:buClr>
                <a:srgbClr val="282828">
                  <a:lumMod val="50000"/>
                </a:srgbClr>
              </a:buClr>
              <a:buSzTx/>
              <a:buFontTx/>
              <a:buNone/>
              <a:tabLst>
                <a:tab pos="457200" algn="l"/>
              </a:tabLst>
              <a:defRPr/>
            </a:pPr>
            <a:r>
              <a:rPr kumimoji="0" lang="en-US" sz="2000" i="0" u="none" strike="noStrike" kern="1200" cap="none" spc="0" normalizeH="0" baseline="0" noProof="0">
                <a:ln>
                  <a:noFill/>
                </a:ln>
                <a:solidFill>
                  <a:srgbClr val="282828"/>
                </a:solidFill>
                <a:effectLst/>
                <a:uLnTx/>
                <a:uFillTx/>
                <a:latin typeface="+mn-lt"/>
                <a:ea typeface="+mj-ea"/>
                <a:cs typeface="Segoe UI Semibold" panose="020B0702040204020203" pitchFamily="34" charset="0"/>
              </a:rPr>
              <a:t>Benefits</a:t>
            </a:r>
          </a:p>
        </p:txBody>
      </p:sp>
      <p:sp>
        <p:nvSpPr>
          <p:cNvPr id="9" name="TextBox 8">
            <a:extLst>
              <a:ext uri="{FF2B5EF4-FFF2-40B4-BE49-F238E27FC236}">
                <a16:creationId xmlns:a16="http://schemas.microsoft.com/office/drawing/2014/main" id="{7E3E39E7-E28F-2EB4-0003-4E33E6E04C87}"/>
              </a:ext>
            </a:extLst>
          </p:cNvPr>
          <p:cNvSpPr txBox="1"/>
          <p:nvPr/>
        </p:nvSpPr>
        <p:spPr>
          <a:xfrm>
            <a:off x="178790" y="1021014"/>
            <a:ext cx="4156087" cy="338554"/>
          </a:xfrm>
          <a:prstGeom prst="rect">
            <a:avLst/>
          </a:prstGeom>
          <a:noFill/>
        </p:spPr>
        <p:txBody>
          <a:bodyPr wrap="square" lIns="91440" tIns="45720" rIns="91440" bIns="45720" anchor="t">
            <a:spAutoFit/>
          </a:bodyPr>
          <a:lstStyle/>
          <a:p>
            <a:r>
              <a:rPr lang="en-GB" sz="1600" dirty="0">
                <a:latin typeface="Segoe UI"/>
                <a:cs typeface="Segoe UI"/>
              </a:rPr>
              <a:t>Employees can view all request schedule </a:t>
            </a:r>
            <a:endParaRPr lang="en-NG" sz="1600" dirty="0"/>
          </a:p>
        </p:txBody>
      </p:sp>
      <p:sp>
        <p:nvSpPr>
          <p:cNvPr id="13" name="TextBox 12">
            <a:extLst>
              <a:ext uri="{FF2B5EF4-FFF2-40B4-BE49-F238E27FC236}">
                <a16:creationId xmlns:a16="http://schemas.microsoft.com/office/drawing/2014/main" id="{A9956BCE-2603-B12D-FAB0-5CB37ED98BB9}"/>
              </a:ext>
            </a:extLst>
          </p:cNvPr>
          <p:cNvSpPr txBox="1"/>
          <p:nvPr/>
        </p:nvSpPr>
        <p:spPr>
          <a:xfrm>
            <a:off x="9330218" y="4922656"/>
            <a:ext cx="2584900" cy="830997"/>
          </a:xfrm>
          <a:prstGeom prst="rect">
            <a:avLst/>
          </a:prstGeom>
          <a:noFill/>
        </p:spPr>
        <p:txBody>
          <a:bodyPr wrap="square" lIns="91440" tIns="45720" rIns="91440" bIns="45720" anchor="t">
            <a:spAutoFit/>
          </a:bodyPr>
          <a:lstStyle/>
          <a:p>
            <a:pPr algn="ctr"/>
            <a:r>
              <a:rPr lang="en-GB" sz="1600" dirty="0">
                <a:latin typeface="Segoe UI "/>
              </a:rPr>
              <a:t>Edit tickets in case of a change in any of the prevailing conditions</a:t>
            </a:r>
            <a:endParaRPr lang="en-US" dirty="0"/>
          </a:p>
        </p:txBody>
      </p:sp>
      <p:sp>
        <p:nvSpPr>
          <p:cNvPr id="15" name="TextBox 14">
            <a:extLst>
              <a:ext uri="{FF2B5EF4-FFF2-40B4-BE49-F238E27FC236}">
                <a16:creationId xmlns:a16="http://schemas.microsoft.com/office/drawing/2014/main" id="{42FB0D69-528B-8FE8-1C36-C62365331CAD}"/>
              </a:ext>
            </a:extLst>
          </p:cNvPr>
          <p:cNvSpPr txBox="1"/>
          <p:nvPr/>
        </p:nvSpPr>
        <p:spPr>
          <a:xfrm>
            <a:off x="229350" y="4914678"/>
            <a:ext cx="2687281" cy="584775"/>
          </a:xfrm>
          <a:prstGeom prst="rect">
            <a:avLst/>
          </a:prstGeom>
          <a:noFill/>
        </p:spPr>
        <p:txBody>
          <a:bodyPr wrap="square" lIns="91440" tIns="45720" rIns="91440" bIns="45720" anchor="t">
            <a:spAutoFit/>
          </a:bodyPr>
          <a:lstStyle/>
          <a:p>
            <a:pPr algn="ctr"/>
            <a:r>
              <a:rPr lang="en-GB" sz="1600" dirty="0">
                <a:latin typeface="Segoe UI"/>
                <a:cs typeface="Segoe UI"/>
              </a:rPr>
              <a:t>Track each issue for resolution</a:t>
            </a:r>
            <a:endParaRPr lang="en-US" sz="1600" dirty="0">
              <a:latin typeface="Segoe UI"/>
              <a:cs typeface="Segoe UI"/>
            </a:endParaRPr>
          </a:p>
        </p:txBody>
      </p:sp>
      <p:sp>
        <p:nvSpPr>
          <p:cNvPr id="17" name="TextBox 16">
            <a:extLst>
              <a:ext uri="{FF2B5EF4-FFF2-40B4-BE49-F238E27FC236}">
                <a16:creationId xmlns:a16="http://schemas.microsoft.com/office/drawing/2014/main" id="{A999B424-8D8F-B8A3-39E3-6804CAD2FA96}"/>
              </a:ext>
            </a:extLst>
          </p:cNvPr>
          <p:cNvSpPr txBox="1"/>
          <p:nvPr/>
        </p:nvSpPr>
        <p:spPr>
          <a:xfrm>
            <a:off x="3219842" y="4917657"/>
            <a:ext cx="2628032" cy="584775"/>
          </a:xfrm>
          <a:prstGeom prst="rect">
            <a:avLst/>
          </a:prstGeom>
          <a:noFill/>
        </p:spPr>
        <p:txBody>
          <a:bodyPr wrap="square" lIns="91440" tIns="45720" rIns="91440" bIns="45720" anchor="t">
            <a:spAutoFit/>
          </a:bodyPr>
          <a:lstStyle/>
          <a:p>
            <a:pPr algn="ctr"/>
            <a:r>
              <a:rPr lang="en-GB" sz="1600" dirty="0">
                <a:latin typeface="Segoe UI "/>
              </a:rPr>
              <a:t>Realtime update on the status of each incident</a:t>
            </a:r>
            <a:endParaRPr lang="en-NG" sz="1600" dirty="0">
              <a:latin typeface="Segoe UI "/>
            </a:endParaRPr>
          </a:p>
        </p:txBody>
      </p:sp>
      <p:sp>
        <p:nvSpPr>
          <p:cNvPr id="21" name="TextBox 20">
            <a:extLst>
              <a:ext uri="{FF2B5EF4-FFF2-40B4-BE49-F238E27FC236}">
                <a16:creationId xmlns:a16="http://schemas.microsoft.com/office/drawing/2014/main" id="{92742C52-3B28-4A0C-ED4A-F6A8D661F609}"/>
              </a:ext>
            </a:extLst>
          </p:cNvPr>
          <p:cNvSpPr txBox="1"/>
          <p:nvPr/>
        </p:nvSpPr>
        <p:spPr>
          <a:xfrm>
            <a:off x="6181577" y="4915474"/>
            <a:ext cx="2669255" cy="584775"/>
          </a:xfrm>
          <a:prstGeom prst="rect">
            <a:avLst/>
          </a:prstGeom>
          <a:noFill/>
        </p:spPr>
        <p:txBody>
          <a:bodyPr wrap="square" lIns="91440" tIns="45720" rIns="91440" bIns="45720" anchor="t">
            <a:spAutoFit/>
          </a:bodyPr>
          <a:lstStyle/>
          <a:p>
            <a:pPr algn="ctr"/>
            <a:r>
              <a:rPr lang="en-GB" sz="1600" dirty="0">
                <a:latin typeface="Segoe UI "/>
              </a:rPr>
              <a:t>Know all the agents attached to each ticket</a:t>
            </a:r>
            <a:endParaRPr lang="en-US" sz="1600" dirty="0">
              <a:latin typeface="Segoe UI "/>
            </a:endParaRPr>
          </a:p>
        </p:txBody>
      </p:sp>
      <p:grpSp>
        <p:nvGrpSpPr>
          <p:cNvPr id="31" name="Group 30">
            <a:extLst>
              <a:ext uri="{FF2B5EF4-FFF2-40B4-BE49-F238E27FC236}">
                <a16:creationId xmlns:a16="http://schemas.microsoft.com/office/drawing/2014/main" id="{63FC4F46-F1AE-A7AC-37E7-2EEE0A83D5F6}"/>
              </a:ext>
            </a:extLst>
          </p:cNvPr>
          <p:cNvGrpSpPr/>
          <p:nvPr/>
        </p:nvGrpSpPr>
        <p:grpSpPr>
          <a:xfrm>
            <a:off x="4475174" y="163772"/>
            <a:ext cx="7700849" cy="3848309"/>
            <a:chOff x="3468759" y="1899828"/>
            <a:chExt cx="7836906" cy="5037031"/>
          </a:xfrm>
        </p:grpSpPr>
        <p:pic>
          <p:nvPicPr>
            <p:cNvPr id="32" name="Picture 31">
              <a:extLst>
                <a:ext uri="{FF2B5EF4-FFF2-40B4-BE49-F238E27FC236}">
                  <a16:creationId xmlns:a16="http://schemas.microsoft.com/office/drawing/2014/main" id="{2AD1CB37-885C-0EAA-0B20-0A1EF30BDB3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68759" y="1899828"/>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BC34FF97-5368-1FBC-00CD-49A2E9EF7D6E}"/>
                </a:ext>
              </a:extLst>
            </p:cNvPr>
            <p:cNvGrpSpPr/>
            <p:nvPr/>
          </p:nvGrpSpPr>
          <p:grpSpPr>
            <a:xfrm>
              <a:off x="4468705" y="2575886"/>
              <a:ext cx="5850194" cy="3569109"/>
              <a:chOff x="4468705" y="2575886"/>
              <a:chExt cx="5850194" cy="3569109"/>
            </a:xfrm>
          </p:grpSpPr>
          <p:sp>
            <p:nvSpPr>
              <p:cNvPr id="34" name="Rectangle 33">
                <a:extLst>
                  <a:ext uri="{FF2B5EF4-FFF2-40B4-BE49-F238E27FC236}">
                    <a16:creationId xmlns:a16="http://schemas.microsoft.com/office/drawing/2014/main" id="{FE6AA6DD-97A9-AC5E-1462-CC2CBAE7425A}"/>
                  </a:ext>
                </a:extLst>
              </p:cNvPr>
              <p:cNvSpPr/>
              <p:nvPr/>
            </p:nvSpPr>
            <p:spPr bwMode="auto">
              <a:xfrm>
                <a:off x="4468705" y="2575886"/>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4E495656-C808-4AFC-83CA-BA4B2C70DAE0}"/>
                  </a:ext>
                </a:extLst>
              </p:cNvPr>
              <p:cNvPicPr>
                <a:picLocks noChangeAspect="1"/>
              </p:cNvPicPr>
              <p:nvPr/>
            </p:nvPicPr>
            <p:blipFill rotWithShape="1">
              <a:blip r:embed="rId6"/>
              <a:srcRect b="46678"/>
              <a:stretch/>
            </p:blipFill>
            <p:spPr>
              <a:xfrm>
                <a:off x="4540537" y="2575886"/>
                <a:ext cx="5706529" cy="3493160"/>
              </a:xfrm>
              <a:prstGeom prst="rect">
                <a:avLst/>
              </a:prstGeom>
              <a:solidFill>
                <a:schemeClr val="bg1"/>
              </a:solidFill>
            </p:spPr>
          </p:pic>
        </p:grpSp>
      </p:grpSp>
      <p:pic>
        <p:nvPicPr>
          <p:cNvPr id="6" name="Picture 5">
            <a:extLst>
              <a:ext uri="{FF2B5EF4-FFF2-40B4-BE49-F238E27FC236}">
                <a16:creationId xmlns:a16="http://schemas.microsoft.com/office/drawing/2014/main" id="{BFFEB05E-0CCE-1E26-8AB5-EFE5D54CB5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5985" y="680283"/>
            <a:ext cx="5872913" cy="2841870"/>
          </a:xfrm>
          <a:prstGeom prst="rect">
            <a:avLst/>
          </a:prstGeom>
        </p:spPr>
      </p:pic>
    </p:spTree>
    <p:extLst>
      <p:ext uri="{BB962C8B-B14F-4D97-AF65-F5344CB8AC3E}">
        <p14:creationId xmlns:p14="http://schemas.microsoft.com/office/powerpoint/2010/main" val="1953771573"/>
      </p:ext>
    </p:extLst>
  </p:cSld>
  <p:clrMapOvr>
    <a:masterClrMapping/>
  </p:clrMapOvr>
  <p:transition>
    <p:fade/>
  </p:transition>
</p:sld>
</file>

<file path=ppt/theme/theme1.xml><?xml version="1.0" encoding="utf-8"?>
<a:theme xmlns:a="http://schemas.openxmlformats.org/drawingml/2006/main" name="Power Platform">
  <a:themeElements>
    <a:clrScheme name="Power Platform">
      <a:dk1>
        <a:srgbClr val="3C3C41"/>
      </a:dk1>
      <a:lt1>
        <a:srgbClr val="FFFFFF"/>
      </a:lt1>
      <a:dk2>
        <a:srgbClr val="3C3C41"/>
      </a:dk2>
      <a:lt2>
        <a:srgbClr val="FFFFFF"/>
      </a:lt2>
      <a:accent1>
        <a:srgbClr val="EBEBEB"/>
      </a:accent1>
      <a:accent2>
        <a:srgbClr val="75757A"/>
      </a:accent2>
      <a:accent3>
        <a:srgbClr val="F2C810"/>
      </a:accent3>
      <a:accent4>
        <a:srgbClr val="742774"/>
      </a:accent4>
      <a:accent5>
        <a:srgbClr val="0077FF"/>
      </a:accent5>
      <a:accent6>
        <a:srgbClr val="0B556A"/>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0.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Product Template 2020 v06 COMPRESSED.potx" id="{6C9E57BC-CC5F-467D-812F-9B7AAB82C522}" vid="{93F3D524-A202-44F5-9EC3-C27CB8767C38}"/>
    </a:ext>
  </a:extLst>
</a:theme>
</file>

<file path=ppt/theme/theme1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2.xml><?xml version="1.0" encoding="utf-8"?>
<a:theme xmlns:a="http://schemas.openxmlformats.org/drawingml/2006/main" name="Cloud for Retail">
  <a:themeElements>
    <a:clrScheme name="Custom 10">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Retail" id="{C29C276F-5E32-493A-9D9E-F64ECABA5E44}" vid="{626F1CAE-AF6B-4756-AE0A-06B3AB0718AF}"/>
    </a:ext>
  </a:extLst>
</a:theme>
</file>

<file path=ppt/theme/theme13.xml><?xml version="1.0" encoding="utf-8"?>
<a:theme xmlns:a="http://schemas.openxmlformats.org/drawingml/2006/main" name="Office Theme">
  <a:themeElements>
    <a:clrScheme name="Custom 109">
      <a:dk1>
        <a:srgbClr val="262626"/>
      </a:dk1>
      <a:lt1>
        <a:sysClr val="window" lastClr="FFFFFF"/>
      </a:lt1>
      <a:dk2>
        <a:srgbClr val="595959"/>
      </a:dk2>
      <a:lt2>
        <a:srgbClr val="E7E6E6"/>
      </a:lt2>
      <a:accent1>
        <a:srgbClr val="A1E8D9"/>
      </a:accent1>
      <a:accent2>
        <a:srgbClr val="5FD7BD"/>
      </a:accent2>
      <a:accent3>
        <a:srgbClr val="FF712C"/>
      </a:accent3>
      <a:accent4>
        <a:srgbClr val="695D46"/>
      </a:accent4>
      <a:accent5>
        <a:srgbClr val="CFC291"/>
      </a:accent5>
      <a:accent6>
        <a:srgbClr val="595959"/>
      </a:accent6>
      <a:hlink>
        <a:srgbClr val="FF712C"/>
      </a:hlink>
      <a:folHlink>
        <a:srgbClr val="58D6BB"/>
      </a:folHlink>
    </a:clrScheme>
    <a:fontScheme name="liberation">
      <a:majorFont>
        <a:latin typeface="Liberation Sans"/>
        <a:ea typeface=""/>
        <a:cs typeface=""/>
      </a:majorFont>
      <a:minorFont>
        <a:latin typeface="Liberatio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1_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8.potx" id="{93BC3D0B-0351-46A4-A00A-DDED76676792}" vid="{87A0074A-5100-49D4-92F5-BB472C0DA080}"/>
    </a:ext>
  </a:extLst>
</a:theme>
</file>

<file path=ppt/theme/theme5.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A91B8DB-98BD-4D00-87CB-F539B5726068}" vid="{1022D341-5918-4B95-9398-100AE8413600}"/>
    </a:ext>
  </a:extLst>
</a:theme>
</file>

<file path=ppt/theme/theme6.xml><?xml version="1.0" encoding="utf-8"?>
<a:theme xmlns:a="http://schemas.openxmlformats.org/drawingml/2006/main" name="4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8.potx" id="{93BC3D0B-0351-46A4-A00A-DDED76676792}" vid="{87A0074A-5100-49D4-92F5-BB472C0DA080}"/>
    </a:ext>
  </a:extLst>
</a:theme>
</file>

<file path=ppt/theme/theme7.xml><?xml version="1.0" encoding="utf-8"?>
<a:theme xmlns:a="http://schemas.openxmlformats.org/drawingml/2006/main" name="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2_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4FAB0FE7-FA6B-449F-8E28-B8DBE929CD43}" vid="{59C11655-EA82-49A2-87E7-50D0BFEDCA3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4D04241B6A2C49AEC0829EF2CEDC39" ma:contentTypeVersion="13" ma:contentTypeDescription="Create a new document." ma:contentTypeScope="" ma:versionID="03667fdc40dd6858cf6738964bdd8be3">
  <xsd:schema xmlns:xsd="http://www.w3.org/2001/XMLSchema" xmlns:xs="http://www.w3.org/2001/XMLSchema" xmlns:p="http://schemas.microsoft.com/office/2006/metadata/properties" xmlns:ns3="798669ef-5b93-4279-81b9-857416755ccd" xmlns:ns4="44bfa961-d78b-447a-878e-35665a8e91da" targetNamespace="http://schemas.microsoft.com/office/2006/metadata/properties" ma:root="true" ma:fieldsID="9e8e82bc933c817c46f1e13c21848dca" ns3:_="" ns4:_="">
    <xsd:import namespace="798669ef-5b93-4279-81b9-857416755ccd"/>
    <xsd:import namespace="44bfa961-d78b-447a-878e-35665a8e91d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8669ef-5b93-4279-81b9-857416755cc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bfa961-d78b-447a-878e-35665a8e91d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98669ef-5b93-4279-81b9-857416755ccd">
      <UserInfo>
        <DisplayName>Brian Schwartz (Nayamode Inc)</DisplayName>
        <AccountId>2053</AccountId>
        <AccountType/>
      </UserInfo>
    </SharedWithUsers>
  </documentManagement>
</p:properties>
</file>

<file path=customXml/itemProps1.xml><?xml version="1.0" encoding="utf-8"?>
<ds:datastoreItem xmlns:ds="http://schemas.openxmlformats.org/officeDocument/2006/customXml" ds:itemID="{61E15A3A-5F09-4C34-8A62-0FBE5AB7B7EE}">
  <ds:schemaRefs>
    <ds:schemaRef ds:uri="http://schemas.microsoft.com/sharepoint/v3/contenttype/forms"/>
  </ds:schemaRefs>
</ds:datastoreItem>
</file>

<file path=customXml/itemProps2.xml><?xml version="1.0" encoding="utf-8"?>
<ds:datastoreItem xmlns:ds="http://schemas.openxmlformats.org/officeDocument/2006/customXml" ds:itemID="{BF3D80EE-B98B-44EA-AC3A-69AFB870B669}">
  <ds:schemaRefs>
    <ds:schemaRef ds:uri="44bfa961-d78b-447a-878e-35665a8e91da"/>
    <ds:schemaRef ds:uri="798669ef-5b93-4279-81b9-857416755c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1840B3-8460-4999-BF9A-1BEEB316AAB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4bfa961-d78b-447a-878e-35665a8e91da"/>
    <ds:schemaRef ds:uri="798669ef-5b93-4279-81b9-857416755cc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525</TotalTime>
  <Words>633</Words>
  <Application>Microsoft Office PowerPoint</Application>
  <PresentationFormat>Widescreen</PresentationFormat>
  <Paragraphs>104</Paragraphs>
  <Slides>13</Slides>
  <Notes>11</Notes>
  <HiddenSlides>0</HiddenSlides>
  <MMClips>0</MMClips>
  <ScaleCrop>false</ScaleCrop>
  <HeadingPairs>
    <vt:vector size="4" baseType="variant">
      <vt:variant>
        <vt:lpstr>Theme</vt:lpstr>
      </vt:variant>
      <vt:variant>
        <vt:i4>13</vt:i4>
      </vt:variant>
      <vt:variant>
        <vt:lpstr>Slide Titles</vt:lpstr>
      </vt:variant>
      <vt:variant>
        <vt:i4>13</vt:i4>
      </vt:variant>
    </vt:vector>
  </HeadingPairs>
  <TitlesOfParts>
    <vt:vector size="26" baseType="lpstr">
      <vt:lpstr>Power Platform</vt:lpstr>
      <vt:lpstr>Microsoft 365 PPT Template - 2018</vt:lpstr>
      <vt:lpstr>1_Power Apps</vt:lpstr>
      <vt:lpstr>3_White Template</vt:lpstr>
      <vt:lpstr>White Template</vt:lpstr>
      <vt:lpstr>4_White Template</vt:lpstr>
      <vt:lpstr>Power Apps</vt:lpstr>
      <vt:lpstr>2_Power Apps</vt:lpstr>
      <vt:lpstr>LIGHT GRAY TEMPLATE</vt:lpstr>
      <vt:lpstr>1_White Template</vt:lpstr>
      <vt:lpstr>BA PowerPlatofrm Template Lines 090220</vt:lpstr>
      <vt:lpstr>Cloud for Retail</vt:lpstr>
      <vt:lpstr>Office Theme</vt:lpstr>
      <vt:lpstr>HelpDesk (ResoDesk)</vt:lpstr>
      <vt:lpstr>PowerPoint Presentation</vt:lpstr>
      <vt:lpstr>About ResoDesk </vt:lpstr>
      <vt:lpstr>Why ResoDesk?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Bryony Wolf</dc:creator>
  <cp:lastModifiedBy>Emmanuel Abba Chike</cp:lastModifiedBy>
  <cp:revision>48</cp:revision>
  <dcterms:created xsi:type="dcterms:W3CDTF">2020-09-18T21:52:42Z</dcterms:created>
  <dcterms:modified xsi:type="dcterms:W3CDTF">2023-01-09T07:55:05Z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2020-09-18T21:52:41Z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d4e473f3-0aca-404e-8d35-3f38f333d799</vt:lpwstr>
  </property>
  <property fmtid="{D5CDD505-2E9C-101B-9397-08002B2CF9AE}" pid="8" name="MSIP_Label_f42aa342-8706-4288-bd11-ebb85995028c_ContentBits">
    <vt:lpwstr>0</vt:lpwstr>
  </property>
  <property fmtid="{D5CDD505-2E9C-101B-9397-08002B2CF9AE}" pid="9" name="ContentTypeId">
    <vt:lpwstr>0x010100934D04241B6A2C49AEC0829EF2CEDC39</vt:lpwstr>
  </property>
</Properties>
</file>